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5B72-4CA1-41C2-A2CE-B3022D0D5187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C852-D9DE-45A4-A512-7A95C16C92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5B72-4CA1-41C2-A2CE-B3022D0D5187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C852-D9DE-45A4-A512-7A95C16C92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5B72-4CA1-41C2-A2CE-B3022D0D5187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C852-D9DE-45A4-A512-7A95C16C92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5B72-4CA1-41C2-A2CE-B3022D0D5187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C852-D9DE-45A4-A512-7A95C16C92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5B72-4CA1-41C2-A2CE-B3022D0D5187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C852-D9DE-45A4-A512-7A95C16C92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5B72-4CA1-41C2-A2CE-B3022D0D5187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C852-D9DE-45A4-A512-7A95C16C92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5B72-4CA1-41C2-A2CE-B3022D0D5187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C852-D9DE-45A4-A512-7A95C16C92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5B72-4CA1-41C2-A2CE-B3022D0D5187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C852-D9DE-45A4-A512-7A95C16C92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5B72-4CA1-41C2-A2CE-B3022D0D5187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C852-D9DE-45A4-A512-7A95C16C92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5B72-4CA1-41C2-A2CE-B3022D0D5187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C852-D9DE-45A4-A512-7A95C16C92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5B72-4CA1-41C2-A2CE-B3022D0D5187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C852-D9DE-45A4-A512-7A95C16C92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75B72-4CA1-41C2-A2CE-B3022D0D5187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3C852-D9DE-45A4-A512-7A95C16C92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ос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</cp:revision>
  <dcterms:created xsi:type="dcterms:W3CDTF">2017-08-31T15:55:39Z</dcterms:created>
  <dcterms:modified xsi:type="dcterms:W3CDTF">2017-09-05T17:11:17Z</dcterms:modified>
</cp:coreProperties>
</file>