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FB88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F110-C992-4B1B-8599-3AD822F03A8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0B76-DEA4-477E-ABA9-AD9C0F5E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1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1500174"/>
            <a:ext cx="5267981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000" b="1" dirty="0" smtClean="0">
                <a:ln w="3810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Пасхальная </a:t>
            </a:r>
          </a:p>
          <a:p>
            <a:r>
              <a:rPr lang="ru-RU" sz="7000" b="1" dirty="0" smtClean="0">
                <a:ln w="3810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</a:t>
            </a:r>
            <a:endParaRPr lang="ru-RU" sz="7000" b="1" dirty="0">
              <a:ln w="3810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bright="12000" contrast="12000"/>
            <a:grayscl/>
          </a:blip>
          <a:srcRect/>
          <a:stretch>
            <a:fillRect/>
          </a:stretch>
        </p:blipFill>
        <p:spPr bwMode="auto">
          <a:xfrm>
            <a:off x="1500166" y="0"/>
            <a:ext cx="642942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0"/>
            <a:ext cx="5715008" cy="95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КАЗЕННОЕ УЧРЕЖДЕНИЕ КУЛЬТУРЫ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«ЦЕНТРАЛИЗОВАННАЯ БИБЛИОТЕЧНАЯ СИСТЕМА»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КАНАВИНСКОГО РАЙОНА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БИБЛИОТЕКА ИМ. К.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СИМОНОВА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исан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4000528" cy="301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d54b3b414b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4674372" cy="311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3580714_3453311_Image00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66"/>
            <a:ext cx="4064011" cy="304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dc41fdba0d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429000"/>
            <a:ext cx="3214710" cy="315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f9c85dd5901.png"/>
          <p:cNvPicPr>
            <a:picLocks noChangeAspect="1"/>
          </p:cNvPicPr>
          <p:nvPr/>
        </p:nvPicPr>
        <p:blipFill>
          <a:blip r:embed="rId3" cstate="print"/>
          <a:srcRect r="2705" b="1644"/>
          <a:stretch>
            <a:fillRect/>
          </a:stretch>
        </p:blipFill>
        <p:spPr>
          <a:xfrm rot="13607366">
            <a:off x="7092217" y="108211"/>
            <a:ext cx="2363156" cy="20570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214422"/>
            <a:ext cx="885370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Пусть красуются на праздничном столе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Разноцветная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мозайка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яиц,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Свечи в гнездышках ванильных куличей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окружении родных и светлых лиц!</a:t>
            </a:r>
          </a:p>
        </p:txBody>
      </p:sp>
      <p:pic>
        <p:nvPicPr>
          <p:cNvPr id="9" name="Рисунок 8" descr="bf86b9293b16.png"/>
          <p:cNvPicPr>
            <a:picLocks noChangeAspect="1"/>
          </p:cNvPicPr>
          <p:nvPr/>
        </p:nvPicPr>
        <p:blipFill>
          <a:blip r:embed="rId4"/>
          <a:srcRect t="53899" r="51796"/>
          <a:stretch>
            <a:fillRect/>
          </a:stretch>
        </p:blipFill>
        <p:spPr>
          <a:xfrm>
            <a:off x="-357222" y="4286256"/>
            <a:ext cx="3286148" cy="2753229"/>
          </a:xfrm>
          <a:prstGeom prst="rect">
            <a:avLst/>
          </a:prstGeom>
        </p:spPr>
      </p:pic>
      <p:pic>
        <p:nvPicPr>
          <p:cNvPr id="10" name="Рисунок 9" descr="8272436-n-n-n--n--n--n--------n----n-noe-----n-n-nf-nf-n--n--nzn---n--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786190"/>
            <a:ext cx="3571900" cy="276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пасха\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3E8"/>
              </a:clrFrom>
              <a:clrTo>
                <a:srgbClr val="E4E3E8">
                  <a:alpha val="0"/>
                </a:srgbClr>
              </a:clrTo>
            </a:clrChange>
          </a:blip>
          <a:srcRect t="75114"/>
          <a:stretch>
            <a:fillRect/>
          </a:stretch>
        </p:blipFill>
        <p:spPr bwMode="auto">
          <a:xfrm>
            <a:off x="571472" y="500042"/>
            <a:ext cx="3981467" cy="11124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  <a:softEdge rad="31750"/>
          </a:effectLst>
        </p:spPr>
      </p:pic>
      <p:pic>
        <p:nvPicPr>
          <p:cNvPr id="4" name="Picture 2" descr="G:\пасха\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0E5"/>
              </a:clrFrom>
              <a:clrTo>
                <a:srgbClr val="E1E0E5">
                  <a:alpha val="0"/>
                </a:srgbClr>
              </a:clrTo>
            </a:clrChange>
          </a:blip>
          <a:srcRect b="74642"/>
          <a:stretch>
            <a:fillRect/>
          </a:stretch>
        </p:blipFill>
        <p:spPr bwMode="auto">
          <a:xfrm>
            <a:off x="3071802" y="3643314"/>
            <a:ext cx="3981467" cy="11334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75000"/>
              </a:prstClr>
            </a:outerShdw>
            <a:softEdge rad="31750"/>
          </a:effectLst>
        </p:spPr>
      </p:pic>
      <p:pic>
        <p:nvPicPr>
          <p:cNvPr id="5" name="Picture 2" descr="G:\пасха\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7E9"/>
              </a:clrFrom>
              <a:clrTo>
                <a:srgbClr val="E7E7E9">
                  <a:alpha val="0"/>
                </a:srgbClr>
              </a:clrTo>
            </a:clrChange>
          </a:blip>
          <a:srcRect t="25358" b="50670"/>
          <a:stretch>
            <a:fillRect/>
          </a:stretch>
        </p:blipFill>
        <p:spPr bwMode="auto">
          <a:xfrm>
            <a:off x="4357686" y="5143512"/>
            <a:ext cx="3981467" cy="10715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70000"/>
              </a:prstClr>
            </a:outerShdw>
            <a:softEdge rad="31750"/>
          </a:effectLst>
        </p:spPr>
      </p:pic>
      <p:pic>
        <p:nvPicPr>
          <p:cNvPr id="6" name="Picture 2" descr="G:\пасха\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</a:blip>
          <a:srcRect t="49330" b="23501"/>
          <a:stretch>
            <a:fillRect/>
          </a:stretch>
        </p:blipFill>
        <p:spPr bwMode="auto">
          <a:xfrm>
            <a:off x="1785918" y="2071678"/>
            <a:ext cx="3981467" cy="1214446"/>
          </a:xfrm>
          <a:prstGeom prst="rect">
            <a:avLst/>
          </a:prstGeom>
          <a:noFill/>
          <a:effectLst>
            <a:outerShdw blurRad="76200" dir="18900000" sy="23000" kx="-1200000" algn="bl" rotWithShape="0">
              <a:schemeClr val="tx1">
                <a:lumMod val="85000"/>
                <a:lumOff val="15000"/>
              </a:schemeClr>
            </a:outerShdw>
            <a:softEdge rad="31750"/>
          </a:effectLst>
        </p:spPr>
      </p:pic>
      <p:pic>
        <p:nvPicPr>
          <p:cNvPr id="1027" name="Picture 3" descr="G:\пасха\68429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81" y="428604"/>
            <a:ext cx="8901575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пасха\pisanky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428604"/>
            <a:ext cx="4429156" cy="287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пасха\d7d26ff61ebd.jpg"/>
          <p:cNvPicPr>
            <a:picLocks noChangeAspect="1" noChangeArrowheads="1"/>
          </p:cNvPicPr>
          <p:nvPr/>
        </p:nvPicPr>
        <p:blipFill>
          <a:blip r:embed="rId4"/>
          <a:srcRect b="4977"/>
          <a:stretch>
            <a:fillRect/>
          </a:stretch>
        </p:blipFill>
        <p:spPr bwMode="auto">
          <a:xfrm>
            <a:off x="4500562" y="2428868"/>
            <a:ext cx="423862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3"/>
          <a:srcRect b="4052"/>
          <a:stretch>
            <a:fillRect/>
          </a:stretch>
        </p:blipFill>
        <p:spPr>
          <a:xfrm>
            <a:off x="2214546" y="1000108"/>
            <a:ext cx="4714908" cy="564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142908" y="0"/>
            <a:ext cx="9286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3175">
                  <a:noFill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Православная Пасха</a:t>
            </a:r>
            <a:endParaRPr lang="ru-RU" sz="4400" b="1" dirty="0">
              <a:ln w="3175">
                <a:noFill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3577098_c28cd5b081b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714380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Православная Пасха-15 апреля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_381073683049789519998064406628657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4405330" cy="33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cture1_2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500438"/>
            <a:ext cx="447869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sh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071942"/>
            <a:ext cx="3557256" cy="2504308"/>
          </a:xfrm>
          <a:prstGeom prst="rect">
            <a:avLst/>
          </a:prstGeom>
        </p:spPr>
      </p:pic>
      <p:pic>
        <p:nvPicPr>
          <p:cNvPr id="9" name="Рисунок 8" descr="96573852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500042"/>
            <a:ext cx="2524126" cy="25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яйцо крас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285860"/>
            <a:ext cx="3698892" cy="510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697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пасхальное яйцо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пия (2) 7d278860b0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1420491" cy="2469094"/>
          </a:xfrm>
          <a:prstGeom prst="rect">
            <a:avLst/>
          </a:prstGeom>
        </p:spPr>
      </p:pic>
      <p:pic>
        <p:nvPicPr>
          <p:cNvPr id="8" name="Рисунок 7" descr="Копия 0_51e5e_e7fbbdbf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015" y="4643446"/>
            <a:ext cx="2565985" cy="161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544941"/>
            <a:ext cx="4071966" cy="3384257"/>
          </a:xfrm>
          <a:prstGeom prst="rect">
            <a:avLst/>
          </a:prstGeom>
        </p:spPr>
      </p:pic>
      <p:pic>
        <p:nvPicPr>
          <p:cNvPr id="12" name="Рисунок 11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571612"/>
            <a:ext cx="4499710" cy="328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Яйца Фаберже</a:t>
            </a:r>
            <a:endParaRPr kumimoji="0" lang="ru-RU" sz="5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8435831_YAycaFaberzh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714356"/>
            <a:ext cx="3286148" cy="5341900"/>
          </a:xfrm>
          <a:prstGeom prst="rect">
            <a:avLst/>
          </a:prstGeom>
        </p:spPr>
      </p:pic>
      <p:pic>
        <p:nvPicPr>
          <p:cNvPr id="6" name="Рисунок 5" descr="54be5ae4c0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714356"/>
            <a:ext cx="3980373" cy="531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asxa_eggs2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28603"/>
            <a:ext cx="4572032" cy="571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ques000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2852"/>
            <a:ext cx="1645225" cy="1809748"/>
          </a:xfrm>
          <a:prstGeom prst="rect">
            <a:avLst/>
          </a:prstGeom>
        </p:spPr>
      </p:pic>
      <p:pic>
        <p:nvPicPr>
          <p:cNvPr id="7" name="Рисунок 6" descr="pash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62" y="3857628"/>
            <a:ext cx="304853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9951_pasxa_-yajca_-cvety_-pasxalnye-yajca_4368x2912_(www.GdeFon.ru)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крашенк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7166"/>
            <a:ext cx="452139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рапан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429000"/>
            <a:ext cx="4188955" cy="316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пия 7d278860b0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642918"/>
            <a:ext cx="2493480" cy="2155123"/>
          </a:xfrm>
          <a:prstGeom prst="rect">
            <a:avLst/>
          </a:prstGeom>
        </p:spPr>
      </p:pic>
      <p:pic>
        <p:nvPicPr>
          <p:cNvPr id="8" name="Рисунок 7" descr="pasha_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643446"/>
            <a:ext cx="3209681" cy="190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38</cp:revision>
  <dcterms:created xsi:type="dcterms:W3CDTF">2012-04-09T08:37:45Z</dcterms:created>
  <dcterms:modified xsi:type="dcterms:W3CDTF">2012-04-12T10:35:34Z</dcterms:modified>
</cp:coreProperties>
</file>