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1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0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7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0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3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7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4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6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8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2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1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5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6B4936B-A158-4A9E-87E4-13AC2E8F4A1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4CA0111-88C0-4B1F-B859-4FBBF2D9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4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БУЛЛИНГ И ТРАВЛЯ – ПРОБЛЕМА ВСЕГО ОБЩЕСТВА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ДОВЕРИЯ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031" y="912707"/>
            <a:ext cx="6449283" cy="706964"/>
          </a:xfrm>
        </p:spPr>
        <p:txBody>
          <a:bodyPr/>
          <a:lstStyle/>
          <a:p>
            <a:r>
              <a:rPr lang="ru-RU" sz="5400" dirty="0" smtClean="0"/>
              <a:t>Телефон доверия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3837" y="2347351"/>
            <a:ext cx="6793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333333"/>
                </a:solidFill>
                <a:latin typeface="YS Text"/>
              </a:rPr>
              <a:t>+7 (831) 439-99-99</a:t>
            </a:r>
            <a:endParaRPr lang="ru-RU" sz="6000" dirty="0"/>
          </a:p>
        </p:txBody>
      </p:sp>
      <p:pic>
        <p:nvPicPr>
          <p:cNvPr id="4098" name="Picture 2" descr="https://i.pinimg.com/564x/20/10/0e/20100edbb44ebae8aa907d133fee3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2" y="3722740"/>
            <a:ext cx="4817018" cy="29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26" y="956251"/>
            <a:ext cx="4920343" cy="706964"/>
          </a:xfrm>
        </p:spPr>
        <p:txBody>
          <a:bodyPr/>
          <a:lstStyle/>
          <a:p>
            <a:r>
              <a:rPr lang="ru-RU" sz="5400" dirty="0" smtClean="0"/>
              <a:t>Литература</a:t>
            </a:r>
            <a:endParaRPr lang="ru-RU" dirty="0"/>
          </a:p>
        </p:txBody>
      </p:sp>
      <p:pic>
        <p:nvPicPr>
          <p:cNvPr id="5122" name="Picture 2" descr="Владимир Железников - Чучело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4" y="2488789"/>
            <a:ext cx="3214642" cy="39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.mel.fm/i/4/4TfnoXgxHC/5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5597" r="21041" b="5243"/>
          <a:stretch/>
        </p:blipFill>
        <p:spPr bwMode="auto">
          <a:xfrm>
            <a:off x="4476204" y="2521875"/>
            <a:ext cx="3239589" cy="38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dn1.ozone.ru/s3/multimedia-f/6005982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09" y="2422615"/>
            <a:ext cx="2703063" cy="39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915" y="991085"/>
            <a:ext cx="3512839" cy="706964"/>
          </a:xfrm>
        </p:spPr>
        <p:txBody>
          <a:bodyPr/>
          <a:lstStyle/>
          <a:p>
            <a:r>
              <a:rPr lang="ru-RU" sz="7200" dirty="0" smtClean="0"/>
              <a:t>Медиа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i.ytimg.com/vi/wCW0KkqfW1U/maxresdefault.jpg?7857057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7" y="2342694"/>
            <a:ext cx="3335632" cy="18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dzeninfra.ru/get-zen_doc/8286012/pub_646a357629bffd1d353fac8f_646a360a7ad0a1700926115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4" y="4411214"/>
            <a:ext cx="4041956" cy="22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kinorium.com/movie/poster/81627/w1500_50915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3" y="2461740"/>
            <a:ext cx="3116142" cy="1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inomonitor.info/tmp/images/5ce3610993a4d2442606619a/posters/ru/5ce3610993a4d2442606619a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33" y="4130883"/>
            <a:ext cx="1643802" cy="24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p-s.ru/wallpapers/4/15/478086657956531/reper-eminem-v-molodos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60" y="2259528"/>
            <a:ext cx="2935637" cy="19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300experts.ru/upload/img/57ab1f4c0b9d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54" y="4471663"/>
            <a:ext cx="3211515" cy="21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49/a6/fe/49a6fe1072a181425809dcad152011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0"/>
          <a:stretch/>
        </p:blipFill>
        <p:spPr bwMode="auto">
          <a:xfrm>
            <a:off x="258485" y="0"/>
            <a:ext cx="11709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3932" y="623893"/>
            <a:ext cx="7367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агрессивное </a:t>
            </a:r>
            <a:r>
              <a:rPr lang="ru-RU" sz="2800" b="0" i="0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преследование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 издевательство над одним из членов коллектива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.pinimg.com/564x/bd/22/fe/bd22fedb1260f96b497ad068c650e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" y="2237659"/>
            <a:ext cx="3543436" cy="45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4846" y="286604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форма: угрозы, насмешки, клевета, изоляция, задирание</a:t>
            </a:r>
          </a:p>
          <a:p>
            <a:pPr lvl="0" algn="ctr"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форма: толчки, побои, порча имущества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967" y="904000"/>
            <a:ext cx="5959948" cy="706964"/>
          </a:xfrm>
        </p:spPr>
        <p:txBody>
          <a:bodyPr/>
          <a:lstStyle/>
          <a:p>
            <a:r>
              <a:rPr lang="ru-RU" dirty="0" smtClean="0"/>
              <a:t>Кто становится жертвой?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9568" y="2449557"/>
            <a:ext cx="5930535" cy="40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неуспевающие</a:t>
            </a:r>
            <a:endParaRPr lang="ru-RU" sz="2000" b="0" i="0" dirty="0" smtClean="0"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с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амые успевающие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«любимчики» учителей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новенькие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физически слабые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гиперопекаемые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родителями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дети из тиранических семей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</a:rPr>
              <a:t>ябеды</a:t>
            </a:r>
            <a:endParaRPr lang="ru-R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в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нешне отличающиеся люди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л</a:t>
            </a: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юди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</a:t>
            </a:r>
            <a:r>
              <a:rPr lang="ru-RU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необычным поведением и мировоззрением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дети плохо обеспеченных родителей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представители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национальных меньшинств</a:t>
            </a:r>
            <a:endParaRPr lang="ru-RU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7156" y="3120116"/>
            <a:ext cx="3988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пугливые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замкнутые </a:t>
            </a:r>
            <a:r>
              <a:rPr lang="ru-RU" dirty="0"/>
              <a:t>в </a:t>
            </a:r>
            <a:r>
              <a:rPr lang="ru-RU" dirty="0" smtClean="0"/>
              <a:t>себе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тревожные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застенчивые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имеют близких </a:t>
            </a:r>
            <a:r>
              <a:rPr lang="ru-RU" dirty="0" smtClean="0"/>
              <a:t>друзей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успешнее </a:t>
            </a:r>
            <a:r>
              <a:rPr lang="ru-RU" dirty="0"/>
              <a:t>находят общий язык со взрослыми чем со </a:t>
            </a:r>
            <a:r>
              <a:rPr lang="ru-RU" dirty="0" smtClean="0"/>
              <a:t>сверстниками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самоуверенные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9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122" y="947542"/>
            <a:ext cx="7527491" cy="706964"/>
          </a:xfrm>
        </p:spPr>
        <p:txBody>
          <a:bodyPr/>
          <a:lstStyle/>
          <a:p>
            <a:r>
              <a:rPr lang="ru-RU" dirty="0" smtClean="0"/>
              <a:t>Зачем люди травят друг друга?</a:t>
            </a:r>
            <a:endParaRPr lang="ru-RU" dirty="0"/>
          </a:p>
        </p:txBody>
      </p:sp>
      <p:pic>
        <p:nvPicPr>
          <p:cNvPr id="3074" name="Picture 2" descr="https://i.pinimg.com/564x/69/56/64/6956646d513d276f14855c95fe862e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24951" r="5345" b="16366"/>
          <a:stretch/>
        </p:blipFill>
        <p:spPr bwMode="auto">
          <a:xfrm>
            <a:off x="7229772" y="2544139"/>
            <a:ext cx="4049487" cy="40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167" y="2785486"/>
            <a:ext cx="76009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овысить самооценку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увство неполноценности </a:t>
            </a: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Злоба на чужие успехи, привилегии</a:t>
            </a: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удовольствия от жестокости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группы, желание быть своим</a:t>
            </a: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в семье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039" y="964959"/>
            <a:ext cx="8761413" cy="706964"/>
          </a:xfrm>
        </p:spPr>
        <p:txBody>
          <a:bodyPr/>
          <a:lstStyle/>
          <a:p>
            <a:r>
              <a:rPr lang="ru-RU" dirty="0" smtClean="0"/>
              <a:t>Мифы </a:t>
            </a:r>
            <a:r>
              <a:rPr lang="ru-RU" dirty="0"/>
              <a:t>о</a:t>
            </a:r>
            <a:r>
              <a:rPr lang="ru-RU" dirty="0" smtClean="0"/>
              <a:t> феномене травли</a:t>
            </a:r>
            <a:endParaRPr lang="ru-RU" dirty="0"/>
          </a:p>
        </p:txBody>
      </p:sp>
      <p:pic>
        <p:nvPicPr>
          <p:cNvPr id="2050" name="Picture 2" descr="https://i.pinimg.com/564x/15/7a/6a/157a6ab1aa09b1b55049734f70016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37"/>
            <a:ext cx="53625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99017" y="240823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всегда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жертву и агрессора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Травля – неотъемлемый элемент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взросления</a:t>
            </a: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Встречаются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на которых наложено клеймо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жертвы</a:t>
            </a: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людей порождает травлю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Травля – результат обязательной отличительности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травле только две роли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e6/75/af/e675af88e05b90350caf57acda7f24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8"/>
          <a:stretch/>
        </p:blipFill>
        <p:spPr bwMode="auto">
          <a:xfrm>
            <a:off x="2356408" y="1698171"/>
            <a:ext cx="6765078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9474" y="623054"/>
            <a:ext cx="683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участника травли</a:t>
            </a:r>
            <a:endParaRPr lang="ru-RU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542" y="982377"/>
            <a:ext cx="6102013" cy="706964"/>
          </a:xfrm>
        </p:spPr>
        <p:txBody>
          <a:bodyPr/>
          <a:lstStyle/>
          <a:p>
            <a:r>
              <a:rPr lang="ru-RU" dirty="0" smtClean="0"/>
              <a:t>Травля среди взрослых</a:t>
            </a:r>
            <a:endParaRPr lang="ru-RU" dirty="0"/>
          </a:p>
        </p:txBody>
      </p:sp>
      <p:pic>
        <p:nvPicPr>
          <p:cNvPr id="1026" name="Picture 2" descr="https://i.pinimg.com/564x/9e/a0/64/9ea064973ae469b8e9170d7eebd75d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81" y="2360399"/>
            <a:ext cx="3449773" cy="42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2115" y="21541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Ложные обвинения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Враждебная мимика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азлайтинг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Придумывали на ходу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Жесткая критика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Слухи и сплетни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Настраивание остальных против человека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Изолирование, игнорирование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грубого, но не противозаконного поведения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Плагиат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о личной жизни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Унижения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признаку пола, расы, акцента, возраста или языка,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инвалидности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Нереальные требования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Побуждение уволиться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перейти на другую работу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109" y="956251"/>
            <a:ext cx="3857897" cy="706964"/>
          </a:xfrm>
        </p:spPr>
        <p:txBody>
          <a:bodyPr/>
          <a:lstStyle/>
          <a:p>
            <a:r>
              <a:rPr lang="ru-RU" sz="4400" dirty="0" smtClean="0"/>
              <a:t>Последствия</a:t>
            </a:r>
            <a:endParaRPr lang="ru-RU" sz="4400" dirty="0"/>
          </a:p>
        </p:txBody>
      </p:sp>
      <p:pic>
        <p:nvPicPr>
          <p:cNvPr id="3074" name="Picture 2" descr="https://i.pinimg.com/564x/bd/74/36/bd7436239a927e65aca41745be7615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2" y="2890792"/>
            <a:ext cx="53625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315" y="234215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8815"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невозможность строить доверительные отношения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опыт наблюдения разрушающей силы толпы, опыт бессилия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рождение внутренней и внешней агрессии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6015" indent="-457200" algn="ctr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психосоматические заболевания</a:t>
            </a:r>
          </a:p>
          <a:p>
            <a:pPr marL="1136015" indent="-457200" algn="ctr">
              <a:spcAft>
                <a:spcPts val="0"/>
              </a:spcAft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ормализация деструктивного поведения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можем сделать и должны знать?</a:t>
            </a:r>
            <a:endParaRPr lang="ru-RU" dirty="0"/>
          </a:p>
        </p:txBody>
      </p:sp>
      <p:pic>
        <p:nvPicPr>
          <p:cNvPr id="2054" name="Picture 6" descr="https://i.pinimg.com/564x/d7/ec/ad/d7ecad015b0706c89be3ebf432c43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2392609"/>
            <a:ext cx="4407716" cy="43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4182" y="250582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не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копи боль внутри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проси помощи и защиты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не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оставайся в одиночестве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не молчи!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обратись к специалисту</a:t>
            </a:r>
          </a:p>
          <a:p>
            <a:pPr marL="678815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заботься о себе</a:t>
            </a:r>
          </a:p>
          <a:p>
            <a:pPr marL="678815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у тебя есть право уйти</a:t>
            </a:r>
          </a:p>
          <a:p>
            <a:pPr marL="678815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высказывайся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поддержку преследуемых</a:t>
            </a: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лучшая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месть –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это внутренний, профессиональный и социальный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рост</a:t>
            </a: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з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ащищайся и защищай, но не нападай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это не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навсегда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верить можно критике, но не унижениям</a:t>
            </a:r>
          </a:p>
          <a:p>
            <a:pPr marL="678815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«сам виноват»?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632</TotalTime>
  <Words>340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 (конференц-зал)</vt:lpstr>
      <vt:lpstr>БУЛЛИНГ И ТРАВЛЯ – ПРОБЛЕМА ВСЕГО ОБЩЕСТВА</vt:lpstr>
      <vt:lpstr>Презентация PowerPoint</vt:lpstr>
      <vt:lpstr>Кто становится жертвой?</vt:lpstr>
      <vt:lpstr>Зачем люди травят друг друга?</vt:lpstr>
      <vt:lpstr>Мифы о феномене травли</vt:lpstr>
      <vt:lpstr>Презентация PowerPoint</vt:lpstr>
      <vt:lpstr>Травля среди взрослых</vt:lpstr>
      <vt:lpstr>Последствия</vt:lpstr>
      <vt:lpstr>Что мы можем сделать и должны знать?</vt:lpstr>
      <vt:lpstr>Телефон доверия</vt:lpstr>
      <vt:lpstr>Литература</vt:lpstr>
      <vt:lpstr>Медиа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И ТРАВЛЯ – ПРОБЛЕМА ВСЕГО ОБЩЕСТВА</dc:title>
  <dc:creator>User</dc:creator>
  <cp:lastModifiedBy>Windows User</cp:lastModifiedBy>
  <cp:revision>38</cp:revision>
  <dcterms:created xsi:type="dcterms:W3CDTF">2023-10-04T11:56:44Z</dcterms:created>
  <dcterms:modified xsi:type="dcterms:W3CDTF">2024-03-14T09:35:55Z</dcterms:modified>
</cp:coreProperties>
</file>