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1430-34A8-4F85-9D4E-140D592B73D9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3CDE-2A50-449F-B7A7-15A41FA80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3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1430-34A8-4F85-9D4E-140D592B73D9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3CDE-2A50-449F-B7A7-15A41FA80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1430-34A8-4F85-9D4E-140D592B73D9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3CDE-2A50-449F-B7A7-15A41FA80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1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1430-34A8-4F85-9D4E-140D592B73D9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3CDE-2A50-449F-B7A7-15A41FA80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7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1430-34A8-4F85-9D4E-140D592B73D9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3CDE-2A50-449F-B7A7-15A41FA80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5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1430-34A8-4F85-9D4E-140D592B73D9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3CDE-2A50-449F-B7A7-15A41FA80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47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1430-34A8-4F85-9D4E-140D592B73D9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3CDE-2A50-449F-B7A7-15A41FA80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84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1430-34A8-4F85-9D4E-140D592B73D9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3CDE-2A50-449F-B7A7-15A41FA80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9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1430-34A8-4F85-9D4E-140D592B73D9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3CDE-2A50-449F-B7A7-15A41FA80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4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1430-34A8-4F85-9D4E-140D592B73D9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3CDE-2A50-449F-B7A7-15A41FA80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3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1430-34A8-4F85-9D4E-140D592B73D9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3CDE-2A50-449F-B7A7-15A41FA80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89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41430-34A8-4F85-9D4E-140D592B73D9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C3CDE-2A50-449F-B7A7-15A41FA80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87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Онлайн-</a:t>
            </a:r>
            <a:r>
              <a:rPr lang="ru-RU" sz="2000" b="1" dirty="0" err="1">
                <a:solidFill>
                  <a:schemeClr val="bg1"/>
                </a:solidFill>
              </a:rPr>
              <a:t>квест</a:t>
            </a:r>
            <a:r>
              <a:rPr lang="ru-RU" sz="2000" b="1" dirty="0">
                <a:solidFill>
                  <a:schemeClr val="bg1"/>
                </a:solidFill>
              </a:rPr>
              <a:t> «Нескучные классики на улице Литературной» разработан в рамках городского конкурса проектов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Марафон </a:t>
            </a:r>
            <a:r>
              <a:rPr lang="ru-RU" sz="2000" b="1" dirty="0">
                <a:solidFill>
                  <a:schemeClr val="bg1"/>
                </a:solidFill>
              </a:rPr>
              <a:t>культурных событий «Культурный район». </a:t>
            </a:r>
          </a:p>
        </p:txBody>
      </p:sp>
      <p:pic>
        <p:nvPicPr>
          <p:cNvPr id="2050" name="Picture 2" descr="C:\Users\User\Desktop\Нескучные классики на улице Литературной (материалы)\Картинки к презентации к совещанию 17.10 (Культурный район)\панель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7" t="36970" r="-1515" b="-36970"/>
          <a:stretch/>
        </p:blipFill>
        <p:spPr bwMode="auto">
          <a:xfrm>
            <a:off x="-324544" y="2034417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6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Нескучные классики на улице Литературной (материалы)\Картинки к презентации к совещанию 17.10 (Культурный район)\панель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Нескучные классики на улице Литературной (материалы)\Картинки к презентации к совещанию 17.10 (Культурный район)\панель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Нескучные классики на улице Литературной (материалы)\Картинки к презентации к совещанию 17.10 (Культурный район)\панель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Нескучные классики на улице Литературной (материалы)\Картинки к презентации к совещанию 17.10 (Культурный район)\панель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60" y="1509"/>
            <a:ext cx="9172760" cy="687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3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Нескучные классики на улице Литературной (материалы)\Картинки к презентации к совещанию 17.10 (Культурный район)\панель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7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Нескучные классики на улице Литературной (материалы)\Картинки к презентации к совещанию 17.10 (Культурный район)\панель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7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53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Нескучные классики на улице Литературной (материалы)\Картинки к презентации к совещанию 17.10 (Культурный район)\панель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6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Нескучные классики на улице Литературной (материалы)\Картинки к презентации к совещанию 17.10 (Культурный район)\панель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20"/>
            <a:ext cx="9130324" cy="68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8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Нескучные классики на улице Литературной (материалы)\Картинки к презентации к совещанию 17.10 (Культурный район)\панель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63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2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Нескучные классики на улице Литературной (материалы)\Картинки к презентации к совещанию 17.10 (Культурный район)\панель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9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Нескучные классики на улице Литературной (материалы)\Картинки к презентации к совещанию 17.10 (Культурный район)\панель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3" y="0"/>
            <a:ext cx="91533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1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14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Онлайн-квест «Нескучные классики на улице Литературной» разработан в рамках городского конкурса проектов  Марафон культурных событий «Культурный район».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Онлайн-квест «Нескучные классики на улице Литературной» разработан в рамках городского конкурса проектов Марафон культурных событий «Культурный район».</dc:title>
  <dc:creator>User</dc:creator>
  <cp:lastModifiedBy>User</cp:lastModifiedBy>
  <cp:revision>7</cp:revision>
  <dcterms:created xsi:type="dcterms:W3CDTF">2023-10-27T05:34:42Z</dcterms:created>
  <dcterms:modified xsi:type="dcterms:W3CDTF">2023-10-27T07:22:27Z</dcterms:modified>
</cp:coreProperties>
</file>