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76" r:id="rId5"/>
    <p:sldId id="273" r:id="rId6"/>
    <p:sldId id="274" r:id="rId7"/>
    <p:sldId id="275" r:id="rId8"/>
    <p:sldId id="278" r:id="rId9"/>
    <p:sldId id="279" r:id="rId10"/>
    <p:sldId id="26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C18"/>
    <a:srgbClr val="FF6600"/>
    <a:srgbClr val="138B6C"/>
    <a:srgbClr val="1DD1A2"/>
    <a:srgbClr val="F58D37"/>
    <a:srgbClr val="F8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529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8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2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98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15.02.2022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00" y="2925187"/>
            <a:ext cx="6200141" cy="256032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Цифровые </a:t>
            </a:r>
            <a:r>
              <a:rPr lang="ru-RU" b="1" dirty="0"/>
              <a:t>инструменты, онлайн-сервисы и компьютерные программы для решения профессиональных задач </a:t>
            </a:r>
            <a:r>
              <a:rPr lang="ru-RU" b="1" dirty="0" smtClean="0"/>
              <a:t>библиотекаря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" y="1296068"/>
            <a:ext cx="5120640" cy="450516"/>
          </a:xfrm>
        </p:spPr>
        <p:txBody>
          <a:bodyPr rtlCol="0"/>
          <a:lstStyle/>
          <a:p>
            <a:r>
              <a:rPr lang="ru-RU" dirty="0" smtClean="0"/>
              <a:t>Практико-ориентированный </a:t>
            </a:r>
            <a:r>
              <a:rPr lang="ru-RU" dirty="0"/>
              <a:t>курс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/>
          <a:stretch>
            <a:fillRect/>
          </a:stretch>
        </p:blipFill>
        <p:spPr/>
      </p:pic>
      <p:sp>
        <p:nvSpPr>
          <p:cNvPr id="11" name="Прямоугольник 10"/>
          <p:cNvSpPr/>
          <p:nvPr/>
        </p:nvSpPr>
        <p:spPr>
          <a:xfrm>
            <a:off x="139700" y="593467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лавный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библиотекарь методико-библиографического отдела по работе с детьми Центральной районной детской библиотеки им. А. Пешкова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Марина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Евгеньевна Андреянова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04" y="132683"/>
            <a:ext cx="809396" cy="6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7900" y="2197100"/>
            <a:ext cx="5182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47C18"/>
                </a:solidFill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F47C18"/>
                </a:solidFill>
              </a:rPr>
              <a:t>за внимание!</a:t>
            </a:r>
            <a:endParaRPr lang="ru-RU" sz="4800" b="1" dirty="0">
              <a:solidFill>
                <a:srgbClr val="F47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67834"/>
            <a:ext cx="9601200" cy="10368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DD1A2"/>
                </a:solidFill>
              </a:rPr>
              <a:t>МОДУЛЬ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«Инструменты для создания информационной </a:t>
            </a:r>
            <a:br>
              <a:rPr lang="ru-RU" dirty="0" smtClean="0"/>
            </a:br>
            <a:r>
              <a:rPr lang="ru-RU" dirty="0" smtClean="0"/>
              <a:t>и рекламной продукции»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600" y="1510010"/>
            <a:ext cx="115697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графического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дизайна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 – </a:t>
            </a:r>
            <a:r>
              <a:rPr lang="en-US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10</a:t>
            </a:r>
          </a:p>
          <a:p>
            <a:pPr>
              <a:spcAft>
                <a:spcPts val="0"/>
              </a:spcAft>
            </a:pPr>
            <a:endParaRPr lang="ru-RU" sz="1600" b="1" dirty="0" smtClean="0">
              <a:solidFill>
                <a:srgbClr val="F47C1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0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VistaCreate</a:t>
            </a:r>
            <a:r>
              <a:rPr lang="en-US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онлайн-</a:t>
            </a:r>
            <a:r>
              <a:rPr lang="ru-RU" sz="3200" dirty="0" smtClean="0"/>
              <a:t>сервис </a:t>
            </a:r>
            <a:r>
              <a:rPr lang="ru-RU" sz="3200" dirty="0"/>
              <a:t>для графического дизайна </a:t>
            </a: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</a:t>
            </a: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10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Logoza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сервис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создания логотипа</a:t>
            </a:r>
          </a:p>
          <a:p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2 из 10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AvtoDraw</a:t>
            </a:r>
            <a:r>
              <a:rPr lang="en-US" sz="4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графический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онлайн-редактор с функцией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авторисования</a:t>
            </a:r>
            <a:endParaRPr lang="ru-RU" sz="32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</a:t>
            </a: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10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2100"/>
            <a:ext cx="9601200" cy="10368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</a:rPr>
              <a:t>Canva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/>
              <a:t>Официальный сайт - </a:t>
            </a:r>
            <a:r>
              <a:rPr lang="en-US" b="1" dirty="0" smtClean="0">
                <a:solidFill>
                  <a:srgbClr val="FFC000"/>
                </a:solidFill>
              </a:rPr>
              <a:t>https</a:t>
            </a:r>
            <a:r>
              <a:rPr lang="en-US" b="1" dirty="0">
                <a:solidFill>
                  <a:srgbClr val="FFC000"/>
                </a:solidFill>
              </a:rPr>
              <a:t>://www.canva.com/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63" t="11111" r="2444" b="4445"/>
          <a:stretch/>
        </p:blipFill>
        <p:spPr>
          <a:xfrm>
            <a:off x="5105400" y="1872276"/>
            <a:ext cx="6692900" cy="46809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3200" y="1872276"/>
            <a:ext cx="477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Эффективный </a:t>
            </a:r>
            <a:r>
              <a:rPr lang="ru-RU" sz="2400" dirty="0"/>
              <a:t>инструмент для дизайна и публикаций, предоставляющий возможность любому желающему создавать различные творческие проекты и публиковать их где угодно, в том числе в социальных сетях ВКонтакте, </a:t>
            </a:r>
            <a:r>
              <a:rPr lang="ru-RU" sz="2400" dirty="0" err="1"/>
              <a:t>TikTok</a:t>
            </a:r>
            <a:r>
              <a:rPr lang="ru-RU" sz="2400" dirty="0"/>
              <a:t>, Instagram, </a:t>
            </a:r>
            <a:r>
              <a:rPr lang="ru-RU" sz="2400" dirty="0" err="1"/>
              <a:t>Facebook</a:t>
            </a:r>
            <a:r>
              <a:rPr lang="ru-RU" sz="2400" dirty="0"/>
              <a:t>, </a:t>
            </a:r>
            <a:r>
              <a:rPr lang="ru-RU" sz="2400" dirty="0" err="1"/>
              <a:t>Twitter</a:t>
            </a:r>
            <a:r>
              <a:rPr lang="ru-RU" sz="2400" dirty="0"/>
              <a:t> и на YouTube. Подходит как для самостоятельной, так и для командной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100" y="584200"/>
            <a:ext cx="84455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47C18"/>
                </a:solidFill>
              </a:rPr>
              <a:t>Задание:</a:t>
            </a:r>
          </a:p>
          <a:p>
            <a:pPr algn="ctr"/>
            <a:endParaRPr lang="ru-RU" sz="4800" b="1" dirty="0" smtClean="0">
              <a:solidFill>
                <a:srgbClr val="F47C18"/>
              </a:solidFill>
            </a:endParaRPr>
          </a:p>
          <a:p>
            <a:r>
              <a:rPr lang="ru-RU" sz="4000" dirty="0" smtClean="0"/>
              <a:t>Создать статичную афишу </a:t>
            </a:r>
            <a:r>
              <a:rPr lang="ru-RU" sz="4000" dirty="0"/>
              <a:t>любого мероприятия вашей библиотеки в одном из сервисов по выбору: </a:t>
            </a:r>
            <a:endParaRPr lang="ru-RU" sz="4000" dirty="0" smtClean="0"/>
          </a:p>
          <a:p>
            <a:r>
              <a:rPr lang="ru-RU" sz="4000" dirty="0" err="1" smtClean="0"/>
              <a:t>Canva</a:t>
            </a:r>
            <a:r>
              <a:rPr lang="ru-RU" sz="4000" dirty="0" smtClean="0"/>
              <a:t> </a:t>
            </a:r>
            <a:r>
              <a:rPr lang="ru-RU" sz="4000" dirty="0"/>
              <a:t>или </a:t>
            </a:r>
            <a:r>
              <a:rPr lang="ru-RU" sz="4000" dirty="0" err="1"/>
              <a:t>VistaCreate</a:t>
            </a:r>
            <a:r>
              <a:rPr lang="ru-RU" sz="4000" dirty="0"/>
              <a:t>.</a:t>
            </a:r>
          </a:p>
          <a:p>
            <a:pPr algn="ctr"/>
            <a:endParaRPr lang="ru-RU" sz="4800" b="1" dirty="0">
              <a:solidFill>
                <a:srgbClr val="F47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направленным дизайном (широкоэкранный формат)</Template>
  <TotalTime>1226</TotalTime>
  <Words>182</Words>
  <Application>Microsoft Office PowerPoint</Application>
  <PresentationFormat>Широкоэкранный</PresentationFormat>
  <Paragraphs>29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Направление продаж 16 x 9</vt:lpstr>
      <vt:lpstr> Цифровые инструменты, онлайн-сервисы и компьютерные программы для решения профессиональных задач библиотекаря  </vt:lpstr>
      <vt:lpstr>МОДУЛЬ 3 «Инструменты для создания информационной  и рекламной продукции»</vt:lpstr>
      <vt:lpstr>Canva Официальный сайт - https://www.canva.com/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инструменты, онлайн-сервисы и компьютерные программы для решения профессиональных задач библиотекаря</dc:title>
  <dc:creator>User</dc:creator>
  <cp:lastModifiedBy>User</cp:lastModifiedBy>
  <cp:revision>42</cp:revision>
  <dcterms:created xsi:type="dcterms:W3CDTF">2021-02-16T08:41:41Z</dcterms:created>
  <dcterms:modified xsi:type="dcterms:W3CDTF">2022-02-15T10:27:09Z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