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7" r:id="rId2"/>
    <p:sldId id="256" r:id="rId3"/>
    <p:sldId id="263" r:id="rId4"/>
    <p:sldId id="268" r:id="rId5"/>
    <p:sldId id="267" r:id="rId6"/>
    <p:sldId id="269" r:id="rId7"/>
    <p:sldId id="274" r:id="rId8"/>
    <p:sldId id="294" r:id="rId9"/>
    <p:sldId id="273" r:id="rId10"/>
    <p:sldId id="272" r:id="rId11"/>
    <p:sldId id="270" r:id="rId12"/>
    <p:sldId id="271" r:id="rId13"/>
    <p:sldId id="296" r:id="rId14"/>
    <p:sldId id="258" r:id="rId15"/>
    <p:sldId id="298" r:id="rId16"/>
    <p:sldId id="299" r:id="rId17"/>
    <p:sldId id="297" r:id="rId18"/>
    <p:sldId id="260" r:id="rId19"/>
    <p:sldId id="261" r:id="rId20"/>
    <p:sldId id="300" r:id="rId21"/>
    <p:sldId id="291" r:id="rId22"/>
    <p:sldId id="259" r:id="rId23"/>
    <p:sldId id="276" r:id="rId24"/>
    <p:sldId id="275" r:id="rId25"/>
    <p:sldId id="284" r:id="rId26"/>
    <p:sldId id="277" r:id="rId27"/>
    <p:sldId id="279" r:id="rId28"/>
    <p:sldId id="283" r:id="rId29"/>
    <p:sldId id="281" r:id="rId30"/>
    <p:sldId id="285" r:id="rId31"/>
    <p:sldId id="286" r:id="rId32"/>
    <p:sldId id="290" r:id="rId33"/>
    <p:sldId id="282" r:id="rId34"/>
    <p:sldId id="287" r:id="rId35"/>
    <p:sldId id="288" r:id="rId36"/>
    <p:sldId id="264" r:id="rId37"/>
    <p:sldId id="280" r:id="rId38"/>
    <p:sldId id="29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FFFF"/>
    <a:srgbClr val="90BCD3"/>
    <a:srgbClr val="BDC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DEC1F-C3DF-4354-BD1B-8361B9DB7A93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157A0-E480-40B4-A79C-E5244FE30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9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157A0-E480-40B4-A79C-E5244FE30E7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463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157A0-E480-40B4-A79C-E5244FE30E7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032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980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022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9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3169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41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5116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495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774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90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320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643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429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98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10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061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456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235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7738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5"/>
          <p:cNvGrpSpPr>
            <a:grpSpLocks/>
          </p:cNvGrpSpPr>
          <p:nvPr/>
        </p:nvGrpSpPr>
        <p:grpSpPr bwMode="auto">
          <a:xfrm>
            <a:off x="8236341" y="270119"/>
            <a:ext cx="739775" cy="552450"/>
            <a:chOff x="10268" y="1620"/>
            <a:chExt cx="1164" cy="869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30" name="AutoShape 6"/>
            <p:cNvSpPr>
              <a:spLocks noChangeArrowheads="1"/>
            </p:cNvSpPr>
            <p:nvPr/>
          </p:nvSpPr>
          <p:spPr bwMode="auto">
            <a:xfrm>
              <a:off x="10268" y="1620"/>
              <a:ext cx="1164" cy="869"/>
            </a:xfrm>
            <a:prstGeom prst="flowChartConnector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10469" y="1760"/>
              <a:ext cx="741" cy="540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</a:rPr>
                <a:t>12+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689095" y="6093296"/>
            <a:ext cx="18020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Нижний Новгород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Times New Roman" pitchFamily="18" charset="0"/>
              </a:rPr>
              <a:t>2017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99235" y="4566225"/>
            <a:ext cx="2515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Краеведческий час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0320" t="31210" r="50980" b="42638"/>
          <a:stretch/>
        </p:blipFill>
        <p:spPr>
          <a:xfrm>
            <a:off x="174226" y="116632"/>
            <a:ext cx="2032493" cy="6605600"/>
          </a:xfrm>
          <a:prstGeom prst="rect">
            <a:avLst/>
          </a:prstGeom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163023" y="1420195"/>
            <a:ext cx="701149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Буревестник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с ветром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0" b="1" dirty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спорит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43808" y="5043275"/>
            <a:ext cx="56176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К 65-летию со дня открытия памятника М. Горькому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          на площади М. Горького 2 ноября 1952 г.</a:t>
            </a:r>
            <a:endParaRPr lang="ru-RU" sz="1600" b="1" dirty="0" smtClean="0">
              <a:solidFill>
                <a:srgbClr val="00206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9252"/>
            <a:ext cx="603250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9010" y="681531"/>
            <a:ext cx="46213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«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Централизованная библиотечная система»</a:t>
            </a: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ru-RU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Канавинского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 А.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Грина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77628" y="145671"/>
            <a:ext cx="93610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Иллюстрации Б. Дехтярева и </a:t>
            </a:r>
            <a:r>
              <a: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</a:t>
            </a:r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Быкова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7919" t="4944" r="3650" b="6857"/>
          <a:stretch/>
        </p:blipFill>
        <p:spPr>
          <a:xfrm>
            <a:off x="4623882" y="833811"/>
            <a:ext cx="4268598" cy="58302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6" y="802167"/>
            <a:ext cx="4396418" cy="28958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454" t="7340" r="4428" b="10561"/>
          <a:stretch/>
        </p:blipFill>
        <p:spPr>
          <a:xfrm>
            <a:off x="182819" y="3904740"/>
            <a:ext cx="4220073" cy="281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958" t="8998" r="24182" b="12273"/>
          <a:stretch/>
        </p:blipFill>
        <p:spPr>
          <a:xfrm>
            <a:off x="467545" y="260720"/>
            <a:ext cx="5328592" cy="64310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11975" y="1052736"/>
            <a:ext cx="19752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Дюков</a:t>
            </a:r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пруд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141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325" t="17383" r="23620" b="25122"/>
          <a:stretch/>
        </p:blipFill>
        <p:spPr>
          <a:xfrm>
            <a:off x="4529606" y="3502225"/>
            <a:ext cx="4506400" cy="31254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387" t="6690" r="3962" b="9682"/>
          <a:stretch/>
        </p:blipFill>
        <p:spPr>
          <a:xfrm>
            <a:off x="4499992" y="116632"/>
            <a:ext cx="4520800" cy="3139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362" t="3557" r="6172" b="3945"/>
          <a:stretch/>
        </p:blipFill>
        <p:spPr>
          <a:xfrm>
            <a:off x="175530" y="116632"/>
            <a:ext cx="4131980" cy="651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8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2" y="1700808"/>
            <a:ext cx="8572500" cy="4819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363431" y="-2878"/>
            <a:ext cx="64171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Перекресток площади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 улицей  Новой. 1886 г.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44440" y="0"/>
            <a:ext cx="66191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Площадь </a:t>
            </a:r>
            <a:r>
              <a:rPr lang="ru-RU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Новобазарная</a:t>
            </a:r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(площадь Горького)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8144"/>
          <a:stretch/>
        </p:blipFill>
        <p:spPr>
          <a:xfrm>
            <a:off x="58283" y="1484784"/>
            <a:ext cx="8991433" cy="4906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88" t="9886" r="35965" b="33747"/>
          <a:stretch/>
        </p:blipFill>
        <p:spPr>
          <a:xfrm>
            <a:off x="755576" y="1267330"/>
            <a:ext cx="7690343" cy="5483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44207" y="0"/>
            <a:ext cx="82301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Смотр 11 стрелковой дивизии. 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1918 г.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46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8" y="866177"/>
            <a:ext cx="9037739" cy="59046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3390" y="0"/>
            <a:ext cx="37882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Парад. 1918 г.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199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019175"/>
            <a:ext cx="8572500" cy="4819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42148" y="0"/>
            <a:ext cx="26597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1930 год.</a:t>
            </a:r>
            <a:endParaRPr lang="ru-RU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459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90665"/>
            <a:ext cx="7632848" cy="6144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-55666"/>
            <a:ext cx="867645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Строительство Дома Связи. 1933 г.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972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56097"/>
            <a:ext cx="9001000" cy="6008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04914" y="-87198"/>
            <a:ext cx="47195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Дом связи. 1937 г.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61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179512" y="869573"/>
            <a:ext cx="3816424" cy="59169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5414" y="0"/>
            <a:ext cx="81756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Максим Горький (1868-1936 гг.)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0833"/>
          <a:stretch/>
        </p:blipFill>
        <p:spPr>
          <a:xfrm>
            <a:off x="5148064" y="836712"/>
            <a:ext cx="3752800" cy="5916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019175"/>
            <a:ext cx="8572500" cy="48196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83660" y="31642"/>
            <a:ext cx="36455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Парад 1940 г.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819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33211"/>
          <a:stretch/>
        </p:blipFill>
        <p:spPr>
          <a:xfrm>
            <a:off x="212019" y="2996952"/>
            <a:ext cx="8833008" cy="36724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2353" y="404664"/>
            <a:ext cx="384111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Парад</a:t>
            </a:r>
          </a:p>
          <a:p>
            <a:pPr algn="ctr"/>
            <a:r>
              <a: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</a:t>
            </a:r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изкультурников.</a:t>
            </a:r>
          </a:p>
          <a:p>
            <a:pPr algn="ctr"/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1940 г.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5499" t="74503" r="11963" b="1"/>
          <a:stretch/>
        </p:blipFill>
        <p:spPr>
          <a:xfrm>
            <a:off x="4211960" y="404664"/>
            <a:ext cx="4681045" cy="22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7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43" t="1454" r="1076" b="12690"/>
          <a:stretch/>
        </p:blipFill>
        <p:spPr>
          <a:xfrm>
            <a:off x="120929" y="1196752"/>
            <a:ext cx="8885055" cy="504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05447" y="260648"/>
            <a:ext cx="85331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Площадь 1 мая (площадь Горького)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108" r="19990"/>
          <a:stretch/>
        </p:blipFill>
        <p:spPr>
          <a:xfrm>
            <a:off x="1465463" y="687695"/>
            <a:ext cx="6058865" cy="6143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536796" y="-23652"/>
            <a:ext cx="57534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Площадь М. Горького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609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35" y="116632"/>
            <a:ext cx="5877769" cy="65527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84168" y="5928229"/>
            <a:ext cx="29418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М. Нестеров</a:t>
            </a:r>
          </a:p>
          <a:p>
            <a:pPr algn="ctr"/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Портрет Веры Мухиной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44954" y="764704"/>
            <a:ext cx="2969083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Скульптор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Вера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Мухина</a:t>
            </a:r>
          </a:p>
          <a:p>
            <a:pPr algn="ctr"/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(1889-1953 гг.)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399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goroskop-na-segodnia.ru/Vera-muhina/1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" r="4927" b="12004"/>
          <a:stretch/>
        </p:blipFill>
        <p:spPr bwMode="auto">
          <a:xfrm>
            <a:off x="107504" y="908720"/>
            <a:ext cx="4597799" cy="526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bigbosses.ru/img/2016/011222/365387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9" b="460"/>
          <a:stretch/>
        </p:blipFill>
        <p:spPr bwMode="auto">
          <a:xfrm>
            <a:off x="4788024" y="908720"/>
            <a:ext cx="4226570" cy="526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903" y="0"/>
            <a:ext cx="73613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Вера Мухина с родителями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953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32453"/>
            <a:ext cx="3820832" cy="65876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232" y="132453"/>
            <a:ext cx="41456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Вера и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Мария Мухины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http://goroskop-na-segodnia.ru/Vera-muhina/1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3" t="5642" r="6004" b="32407"/>
          <a:stretch/>
        </p:blipFill>
        <p:spPr bwMode="auto">
          <a:xfrm>
            <a:off x="467544" y="1656095"/>
            <a:ext cx="4499464" cy="504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0" y="3356992"/>
            <a:ext cx="5056784" cy="33711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2624" y="467857"/>
            <a:ext cx="36231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Вера Мухина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 Париже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098" name="Picture 2" descr="http://ic.pics.livejournal.com/atrey/788265/354784/354784_origin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9" b="23293"/>
          <a:stretch/>
        </p:blipFill>
        <p:spPr bwMode="auto">
          <a:xfrm>
            <a:off x="5364088" y="260648"/>
            <a:ext cx="3522219" cy="383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0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9.stc.all.kpcdn.net/share/i/4/829592/w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04" y="1323439"/>
            <a:ext cx="597590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93504" y="0"/>
            <a:ext cx="63722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Вера Мухина во  время 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работы в госпитале 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163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oroskop-na-segodnia.ru/Vera-muhina/1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20040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579" y="1772817"/>
            <a:ext cx="4808647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7253" y="260648"/>
            <a:ext cx="61446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Вера Мухина с мужем</a:t>
            </a:r>
          </a:p>
          <a:p>
            <a:pPr algn="ctr"/>
            <a:r>
              <a:rPr lang="ru-RU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Алексеем Замковым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427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1404" y="29614"/>
            <a:ext cx="7029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Площадь Горького. 1969 г. 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44824"/>
            <a:ext cx="85725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4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mnaja.ru/wp-content/uploads/2017/10/4-1-625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640813" cy="586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-5477"/>
            <a:ext cx="67056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Вера Мухина за работой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017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admagazine.ru/upload/resize_cache_imm/iblock/ef2/ff92/610x704_Quality97_650x751_Quality97_RIA-750741-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429004" cy="511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megotel.ru/images/places/1806/0b123a978151f7a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8" b="3336"/>
          <a:stretch/>
        </p:blipFill>
        <p:spPr bwMode="auto">
          <a:xfrm>
            <a:off x="5220072" y="1520257"/>
            <a:ext cx="374441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5728" y="-15214"/>
            <a:ext cx="65437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Проекты Веры Мухиной -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победители </a:t>
            </a:r>
            <a:r>
              <a:rPr lang="ru-R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</a:t>
            </a:r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онкурсов 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719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ivovoco.ibmh.msk.su/VV/ARTS/MUKHINA/VOR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67261"/>
            <a:ext cx="3600400" cy="490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ivovoco.ibmh.msk.su/VV/ARTS/MUKHINA/ARTS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67261"/>
            <a:ext cx="35814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ivovoco.ibmh.msk.su/VV/ARTS/MUKHINA/VOR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16632"/>
            <a:ext cx="1065659" cy="2097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2779" y="338554"/>
            <a:ext cx="37337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Проект для</a:t>
            </a:r>
          </a:p>
          <a:p>
            <a:pPr algn="ctr"/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города Горького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58731" y="215443"/>
            <a:ext cx="241765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Проект для</a:t>
            </a:r>
          </a:p>
          <a:p>
            <a:pPr algn="ctr"/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Москвы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660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oroskop-na-segodnia.ru/Vera-muhina/1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049968" cy="65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73497" y="1412776"/>
            <a:ext cx="3765774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Скульптор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Вера Мухина.</a:t>
            </a:r>
          </a:p>
          <a:p>
            <a:pPr algn="ctr"/>
            <a:endParaRPr lang="ru-RU" sz="4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Работа над </a:t>
            </a:r>
          </a:p>
          <a:p>
            <a:pPr algn="ctr"/>
            <a:r>
              <a:rPr lang="ru-R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</a:t>
            </a:r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акетом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памятника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99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6" name="Picture 6" descr="http://d2me0fuzw8a1c5.cloudfront.net/files/img/6184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576"/>
            <a:ext cx="3315841" cy="497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ic.pics.livejournal.com/moz_apm/51853295/9049/9049_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42" y="1484784"/>
            <a:ext cx="3716412" cy="495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2245" y="26129"/>
            <a:ext cx="88120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Модель памятника отлита из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бронзы в 1947 году в Ленинграде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048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atic.newauction.ru/offer_images/2016/03/30/12/big/R/RAJV8FTSs7o/g_gorkij_nizhnij_novgorod_pamjatnik_m_gorkomu_fotosnimok_1957_tir_2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 t="9827" r="7561" b="5277"/>
          <a:stretch/>
        </p:blipFill>
        <p:spPr bwMode="auto">
          <a:xfrm>
            <a:off x="251520" y="188640"/>
            <a:ext cx="4383222" cy="654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6096" y="1412776"/>
            <a:ext cx="3283270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Открытие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памятника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состоялось</a:t>
            </a:r>
          </a:p>
          <a:p>
            <a:pPr algn="ctr"/>
            <a:r>
              <a:rPr lang="ru-RU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 ноября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1952 года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465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028" r="9421"/>
          <a:stretch/>
        </p:blipFill>
        <p:spPr>
          <a:xfrm>
            <a:off x="755576" y="1317575"/>
            <a:ext cx="7706858" cy="54664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70013" y="0"/>
            <a:ext cx="63914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Памятнику необходима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реставрация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14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8803485" cy="46805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672" y="116632"/>
            <a:ext cx="5650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Площадь</a:t>
            </a:r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будущем</a:t>
            </a:r>
          </a:p>
        </p:txBody>
      </p:sp>
    </p:spTree>
    <p:extLst>
      <p:ext uri="{BB962C8B-B14F-4D97-AF65-F5344CB8AC3E}">
        <p14:creationId xmlns:p14="http://schemas.microsoft.com/office/powerpoint/2010/main" val="151814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8091" y="2060848"/>
            <a:ext cx="74029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внимание,</a:t>
            </a:r>
            <a:endParaRPr lang="ru-RU" sz="4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</a:t>
            </a:r>
            <a:r>
              <a:rPr lang="ru-RU" sz="4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 </a:t>
            </a:r>
            <a:r>
              <a:rPr lang="ru-RU" sz="4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новых встреч!</a:t>
            </a:r>
            <a:endParaRPr lang="ru-RU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329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74275" y="-99392"/>
            <a:ext cx="679545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Нижегородская картинка</a:t>
            </a:r>
          </a:p>
          <a:p>
            <a:pPr algn="ctr"/>
            <a:r>
              <a:rPr lang="ru-RU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(фото М. Дмитриева)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45" t="25399"/>
          <a:stretch/>
        </p:blipFill>
        <p:spPr>
          <a:xfrm>
            <a:off x="51970" y="1932405"/>
            <a:ext cx="9092029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3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7544" y="770583"/>
            <a:ext cx="8421067" cy="59210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5251" y="0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Детский приют О.В. </a:t>
            </a:r>
            <a:r>
              <a:rPr lang="ru-RU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Кутайсовой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35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06" y="1346471"/>
            <a:ext cx="8106497" cy="54110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01967" y="-11160"/>
            <a:ext cx="68627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Коллаж: Церковь  Иоанна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Богослова при приюте</a:t>
            </a:r>
          </a:p>
        </p:txBody>
      </p:sp>
    </p:spTree>
    <p:extLst>
      <p:ext uri="{BB962C8B-B14F-4D97-AF65-F5344CB8AC3E}">
        <p14:creationId xmlns:p14="http://schemas.microsoft.com/office/powerpoint/2010/main" val="200818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6930" b="3565"/>
          <a:stretch/>
        </p:blipFill>
        <p:spPr>
          <a:xfrm>
            <a:off x="3026966" y="2740856"/>
            <a:ext cx="2503518" cy="39218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620" t="3249" r="11018"/>
          <a:stretch/>
        </p:blipFill>
        <p:spPr>
          <a:xfrm>
            <a:off x="6372200" y="344553"/>
            <a:ext cx="2338723" cy="37101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707" y="2753229"/>
            <a:ext cx="2448271" cy="37884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125" y="260648"/>
            <a:ext cx="52581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Произведения</a:t>
            </a: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М. Горького о </a:t>
            </a:r>
          </a:p>
          <a:p>
            <a:pPr algn="ctr"/>
            <a:r>
              <a:rPr lang="ru-R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</a:t>
            </a:r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ижнем Новгороде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85" y="2740856"/>
            <a:ext cx="2538025" cy="39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68896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2445" y="55228"/>
            <a:ext cx="72630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Повесть «Детство» </a:t>
            </a:r>
          </a:p>
          <a:p>
            <a:pPr algn="ctr"/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иллюстрациях художника</a:t>
            </a:r>
            <a:endParaRPr lang="ru-RU" sz="32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Б. Дехтярева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2" y="1624888"/>
            <a:ext cx="8772995" cy="5044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1374"/>
            <a:ext cx="1905000" cy="286702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717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1113</TotalTime>
  <Words>288</Words>
  <Application>Microsoft Office PowerPoint</Application>
  <PresentationFormat>Экран (4:3)</PresentationFormat>
  <Paragraphs>86</Paragraphs>
  <Slides>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Grin3</dc:creator>
  <cp:lastModifiedBy>Grin3</cp:lastModifiedBy>
  <cp:revision>86</cp:revision>
  <dcterms:modified xsi:type="dcterms:W3CDTF">2017-12-01T07:52:49Z</dcterms:modified>
</cp:coreProperties>
</file>