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73" r:id="rId2"/>
    <p:sldId id="28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04" r:id="rId13"/>
    <p:sldId id="284" r:id="rId14"/>
    <p:sldId id="285" r:id="rId15"/>
    <p:sldId id="286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9" r:id="rId30"/>
    <p:sldId id="290" r:id="rId31"/>
    <p:sldId id="294" r:id="rId32"/>
    <p:sldId id="295" r:id="rId33"/>
    <p:sldId id="296" r:id="rId34"/>
    <p:sldId id="297" r:id="rId35"/>
    <p:sldId id="298" r:id="rId36"/>
    <p:sldId id="30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F7B6E-59AC-46D7-9828-752E6DA5F26A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92AE6-BAAF-4405-B486-DE3A5E7B6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92AE6-BAAF-4405-B486-DE3A5E7B64D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92AE6-BAAF-4405-B486-DE3A5E7B64D0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00C35A-7638-4637-8CEF-E81337EAA8B7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CCB445B-3B5E-4AE2-9FEE-98BD76EA30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2;&#1054;&#1042;\iosif_kobzon_-_den_pobedy_(zaycev.net).mp3" TargetMode="Externa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71462928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285728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</a:rPr>
              <a:t>СОБАКИ-РАЗВЕДЧИКИ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7171" name="Picture 3" descr="C:\Users\User\Desktop\05bf6a1c5cbc94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000108"/>
            <a:ext cx="3498549" cy="2695511"/>
          </a:xfrm>
          <a:prstGeom prst="rect">
            <a:avLst/>
          </a:prstGeom>
          <a:noFill/>
        </p:spPr>
      </p:pic>
      <p:pic>
        <p:nvPicPr>
          <p:cNvPr id="7172" name="Picture 4" descr="C:\Users\User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000504"/>
            <a:ext cx="3571900" cy="2428892"/>
          </a:xfrm>
          <a:prstGeom prst="rect">
            <a:avLst/>
          </a:prstGeom>
          <a:noFill/>
        </p:spPr>
      </p:pic>
      <p:pic>
        <p:nvPicPr>
          <p:cNvPr id="7173" name="Picture 5" descr="C:\Users\User\Desktop\dogs_on_war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86190"/>
            <a:ext cx="3546290" cy="2624141"/>
          </a:xfrm>
          <a:prstGeom prst="rect">
            <a:avLst/>
          </a:prstGeom>
          <a:noFill/>
        </p:spPr>
      </p:pic>
      <p:pic>
        <p:nvPicPr>
          <p:cNvPr id="7174" name="Picture 6" descr="C:\Users\User\Desktop\112812465_large_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71546"/>
            <a:ext cx="3803634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214290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</a:rPr>
              <a:t>СТОРОЖЕВЫЕ  СОБАКИ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10242" name="Picture 2" descr="C:\Users\User\Desktop\33167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b="3921"/>
          <a:stretch>
            <a:fillRect/>
          </a:stretch>
        </p:blipFill>
        <p:spPr bwMode="auto">
          <a:xfrm>
            <a:off x="4071934" y="3000372"/>
            <a:ext cx="4751247" cy="3143272"/>
          </a:xfrm>
          <a:prstGeom prst="rect">
            <a:avLst/>
          </a:prstGeom>
          <a:noFill/>
        </p:spPr>
      </p:pic>
      <p:pic>
        <p:nvPicPr>
          <p:cNvPr id="1026" name="Picture 2" descr="C:\Users\User\Desktop\собаки\c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5"/>
            <a:ext cx="3524258" cy="453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714356"/>
            <a:ext cx="78581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  Наш мирный труд нарушили фашисты,</a:t>
            </a:r>
          </a:p>
          <a:p>
            <a:r>
              <a:rPr lang="ru-RU" sz="2400" dirty="0" smtClean="0"/>
              <a:t>            И весь народ наш выступил на бой.</a:t>
            </a:r>
          </a:p>
          <a:p>
            <a:r>
              <a:rPr lang="ru-RU" sz="2400" dirty="0" smtClean="0"/>
              <a:t>            Пошла пехота, летчики, танкисты</a:t>
            </a:r>
          </a:p>
          <a:p>
            <a:r>
              <a:rPr lang="ru-RU" sz="2400" dirty="0" smtClean="0"/>
              <a:t>            И мы со своею «техникой» живой.</a:t>
            </a:r>
          </a:p>
          <a:p>
            <a:r>
              <a:rPr lang="ru-RU" sz="2400" dirty="0" smtClean="0"/>
              <a:t>                </a:t>
            </a:r>
          </a:p>
          <a:p>
            <a:r>
              <a:rPr lang="ru-RU" sz="2400" dirty="0" smtClean="0"/>
              <a:t>                       Мы связь даем и танки подрываем,</a:t>
            </a:r>
          </a:p>
          <a:p>
            <a:r>
              <a:rPr lang="ru-RU" sz="2400" dirty="0" smtClean="0"/>
              <a:t>                       И не страшны нам минные поля.</a:t>
            </a:r>
          </a:p>
          <a:p>
            <a:r>
              <a:rPr lang="ru-RU" sz="2400" dirty="0" smtClean="0"/>
              <a:t>                       Мы на упряжках раненых спасаем,</a:t>
            </a:r>
          </a:p>
          <a:p>
            <a:r>
              <a:rPr lang="ru-RU" sz="2400" dirty="0" smtClean="0"/>
              <a:t>                       Снарядами снабжаем мы войска.</a:t>
            </a:r>
          </a:p>
          <a:p>
            <a:endParaRPr lang="ru-RU" sz="2400" dirty="0" smtClean="0"/>
          </a:p>
          <a:p>
            <a:r>
              <a:rPr lang="ru-RU" sz="2400" dirty="0" smtClean="0"/>
              <a:t>            И подлый враг пускай не забывает,</a:t>
            </a:r>
          </a:p>
          <a:p>
            <a:r>
              <a:rPr lang="ru-RU" sz="2400" dirty="0" smtClean="0"/>
              <a:t>            Что мы в боях сражаемся за двух,</a:t>
            </a:r>
          </a:p>
          <a:p>
            <a:r>
              <a:rPr lang="ru-RU" sz="2400" dirty="0" smtClean="0"/>
              <a:t>            Что никогда в бою не изменяет</a:t>
            </a:r>
          </a:p>
          <a:p>
            <a:r>
              <a:rPr lang="ru-RU" sz="2400" dirty="0" smtClean="0"/>
              <a:t>            Бойцу его четвероногий друг.</a:t>
            </a:r>
          </a:p>
          <a:p>
            <a:r>
              <a:rPr lang="ru-RU" sz="2400" dirty="0" smtClean="0"/>
              <a:t>                                                                               Н. </a:t>
            </a:r>
            <a:r>
              <a:rPr lang="ru-RU" sz="2400" dirty="0" err="1" smtClean="0"/>
              <a:t>Евкина</a:t>
            </a: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285728"/>
            <a:ext cx="7215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СТОЙКИМ ПОГРАНИЧНИКАМ И ИХ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ВЕРНЫМ ДРУЗЬЯМ.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ОНИ СЛУЖИЛИ И ПОГИБЛИ ВМЕСТЕ!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User\Desktop\собаки\1382709413526a78a58b1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785926"/>
            <a:ext cx="5000660" cy="464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обаки\(e)SPM_A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3286124"/>
            <a:ext cx="2686069" cy="2238391"/>
          </a:xfrm>
          <a:prstGeom prst="rect">
            <a:avLst/>
          </a:prstGeom>
          <a:noFill/>
        </p:spPr>
      </p:pic>
      <p:pic>
        <p:nvPicPr>
          <p:cNvPr id="2051" name="Picture 3" descr="C:\Users\User\Desktop\собаки\post-4078-1196248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166"/>
            <a:ext cx="2503958" cy="3000396"/>
          </a:xfrm>
          <a:prstGeom prst="rect">
            <a:avLst/>
          </a:prstGeom>
          <a:noFill/>
        </p:spPr>
      </p:pic>
      <p:pic>
        <p:nvPicPr>
          <p:cNvPr id="2053" name="Picture 5" descr="C:\Users\User\Desktop\собаки\50f_XL66 (5)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b="10187"/>
          <a:stretch>
            <a:fillRect/>
          </a:stretch>
        </p:blipFill>
        <p:spPr bwMode="auto">
          <a:xfrm>
            <a:off x="4143372" y="357166"/>
            <a:ext cx="3997601" cy="2519365"/>
          </a:xfrm>
          <a:prstGeom prst="rect">
            <a:avLst/>
          </a:prstGeom>
          <a:noFill/>
        </p:spPr>
      </p:pic>
      <p:pic>
        <p:nvPicPr>
          <p:cNvPr id="2055" name="Picture 7" descr="C:\Users\User\Desktop\собаки\PC-06-WSS.JPG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10000"/>
          </a:blip>
          <a:srcRect l="56984"/>
          <a:stretch>
            <a:fillRect/>
          </a:stretch>
        </p:blipFill>
        <p:spPr bwMode="auto">
          <a:xfrm>
            <a:off x="1000100" y="3714752"/>
            <a:ext cx="1500198" cy="2428892"/>
          </a:xfrm>
          <a:prstGeom prst="rect">
            <a:avLst/>
          </a:prstGeom>
          <a:noFill/>
        </p:spPr>
      </p:pic>
      <p:pic>
        <p:nvPicPr>
          <p:cNvPr id="2056" name="Picture 8" descr="C:\Users\User\Desktop\собаки\gallery_3719_7_54926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27923" b="6944"/>
          <a:stretch>
            <a:fillRect/>
          </a:stretch>
        </p:blipFill>
        <p:spPr bwMode="auto">
          <a:xfrm>
            <a:off x="2714612" y="4071942"/>
            <a:ext cx="2905122" cy="1914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собаки\pamiatnyk-1_800.jpg"/>
          <p:cNvPicPr>
            <a:picLocks noChangeAspect="1" noChangeArrowheads="1"/>
          </p:cNvPicPr>
          <p:nvPr/>
        </p:nvPicPr>
        <p:blipFill>
          <a:blip r:embed="rId2" cstate="print"/>
          <a:srcRect b="2872"/>
          <a:stretch>
            <a:fillRect/>
          </a:stretch>
        </p:blipFill>
        <p:spPr bwMode="auto">
          <a:xfrm>
            <a:off x="5214942" y="928670"/>
            <a:ext cx="3491370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User\Desktop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00438"/>
            <a:ext cx="2143140" cy="310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" name="Рисунок 3" descr="C:\Users\User\Desktop\c26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929066"/>
            <a:ext cx="206585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074" name="Picture 2" descr="C:\Users\User\Desktop\собаки\102277379_large_orig.jpg"/>
          <p:cNvPicPr>
            <a:picLocks noChangeAspect="1" noChangeArrowheads="1"/>
          </p:cNvPicPr>
          <p:nvPr/>
        </p:nvPicPr>
        <p:blipFill>
          <a:blip r:embed="rId5" cstate="print"/>
          <a:srcRect b="3296"/>
          <a:stretch>
            <a:fillRect/>
          </a:stretch>
        </p:blipFill>
        <p:spPr bwMode="auto">
          <a:xfrm>
            <a:off x="714348" y="285728"/>
            <a:ext cx="4333882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User\Desktop\c2400db7816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4516725" cy="3000396"/>
          </a:xfrm>
          <a:prstGeom prst="rect">
            <a:avLst/>
          </a:prstGeom>
          <a:noFill/>
        </p:spPr>
      </p:pic>
      <p:pic>
        <p:nvPicPr>
          <p:cNvPr id="9218" name="Picture 2" descr="C:\Users\User\Desktop\6351398s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714752"/>
            <a:ext cx="4000528" cy="2961352"/>
          </a:xfrm>
          <a:prstGeom prst="rect">
            <a:avLst/>
          </a:prstGeom>
          <a:noFill/>
        </p:spPr>
      </p:pic>
      <p:pic>
        <p:nvPicPr>
          <p:cNvPr id="9219" name="Picture 3" descr="C:\Users\User\Desktop\0a9698122d0e.jpg"/>
          <p:cNvPicPr>
            <a:picLocks noChangeAspect="1" noChangeArrowheads="1"/>
          </p:cNvPicPr>
          <p:nvPr/>
        </p:nvPicPr>
        <p:blipFill>
          <a:blip r:embed="rId4" cstate="print"/>
          <a:srcRect b="4930"/>
          <a:stretch>
            <a:fillRect/>
          </a:stretch>
        </p:blipFill>
        <p:spPr bwMode="auto">
          <a:xfrm>
            <a:off x="142844" y="3500438"/>
            <a:ext cx="4171289" cy="2850317"/>
          </a:xfrm>
          <a:prstGeom prst="rect">
            <a:avLst/>
          </a:prstGeom>
          <a:noFill/>
        </p:spPr>
      </p:pic>
      <p:pic>
        <p:nvPicPr>
          <p:cNvPr id="9220" name="Picture 4" descr="C:\Users\User\Desktop\2pasaules-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642918"/>
            <a:ext cx="3643338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User\Desktop\5fa34fdccac7959171ba6bf437d9898d.png"/>
          <p:cNvPicPr>
            <a:picLocks noChangeAspect="1" noChangeArrowheads="1"/>
          </p:cNvPicPr>
          <p:nvPr/>
        </p:nvPicPr>
        <p:blipFill>
          <a:blip r:embed="rId2" cstate="print"/>
          <a:srcRect r="3681" b="8635"/>
          <a:stretch>
            <a:fillRect/>
          </a:stretch>
        </p:blipFill>
        <p:spPr bwMode="auto">
          <a:xfrm>
            <a:off x="857224" y="642918"/>
            <a:ext cx="7262881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44" y="500042"/>
            <a:ext cx="828680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… </a:t>
            </a:r>
            <a:r>
              <a:rPr lang="ru-RU" sz="3200" dirty="0" smtClean="0"/>
              <a:t>И стучат по планете копыта</a:t>
            </a:r>
          </a:p>
          <a:p>
            <a:pPr algn="ctr"/>
            <a:r>
              <a:rPr lang="ru-RU" sz="3200" dirty="0" smtClean="0"/>
              <a:t>    Там, где войн полыхает гроза.</a:t>
            </a:r>
          </a:p>
          <a:p>
            <a:pPr algn="ctr"/>
            <a:r>
              <a:rPr lang="ru-RU" sz="3200" dirty="0" smtClean="0"/>
              <a:t>    Сколько бедных их было убито,</a:t>
            </a:r>
          </a:p>
          <a:p>
            <a:pPr algn="ctr"/>
            <a:r>
              <a:rPr lang="ru-RU" sz="3200" dirty="0" smtClean="0"/>
              <a:t>    Человечьи их плачут глаза…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    Лошади старались, как </a:t>
            </a:r>
            <a:r>
              <a:rPr lang="ru-RU" sz="3200" dirty="0" smtClean="0"/>
              <a:t>умели,</a:t>
            </a:r>
            <a:endParaRPr lang="ru-RU" sz="3200" dirty="0" smtClean="0"/>
          </a:p>
          <a:p>
            <a:pPr algn="ctr"/>
            <a:r>
              <a:rPr lang="ru-RU" sz="3200" dirty="0" smtClean="0"/>
              <a:t>    Вынесли героев из атак –</a:t>
            </a:r>
          </a:p>
          <a:p>
            <a:pPr algn="ctr"/>
            <a:r>
              <a:rPr lang="ru-RU" sz="3200" dirty="0" smtClean="0"/>
              <a:t>    Чтоб герои в песнях прогремели,</a:t>
            </a:r>
          </a:p>
          <a:p>
            <a:pPr algn="ctr"/>
            <a:r>
              <a:rPr lang="ru-RU" sz="3200" dirty="0" smtClean="0"/>
              <a:t>    Только не споют о лошадях… </a:t>
            </a:r>
          </a:p>
          <a:p>
            <a:endParaRPr lang="ru-RU" sz="3200" dirty="0" smtClean="0"/>
          </a:p>
          <a:p>
            <a:endParaRPr lang="ru-RU" sz="3200" dirty="0" smtClean="0"/>
          </a:p>
          <a:p>
            <a:pPr algn="r"/>
            <a:r>
              <a:rPr lang="ru-RU" sz="2400" dirty="0" smtClean="0"/>
              <a:t>М. Щербаков 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7-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833839" cy="2500330"/>
          </a:xfrm>
          <a:prstGeom prst="rect">
            <a:avLst/>
          </a:prstGeom>
          <a:noFill/>
        </p:spPr>
      </p:pic>
      <p:pic>
        <p:nvPicPr>
          <p:cNvPr id="1027" name="Picture 3" descr="C:\Users\User\Desktop\3f5f2a8598a4.jpg"/>
          <p:cNvPicPr>
            <a:picLocks noChangeAspect="1" noChangeArrowheads="1"/>
          </p:cNvPicPr>
          <p:nvPr/>
        </p:nvPicPr>
        <p:blipFill>
          <a:blip r:embed="rId3" cstate="print"/>
          <a:srcRect t="6299" b="7087"/>
          <a:stretch>
            <a:fillRect/>
          </a:stretch>
        </p:blipFill>
        <p:spPr bwMode="auto">
          <a:xfrm>
            <a:off x="4857752" y="571480"/>
            <a:ext cx="3648050" cy="2369739"/>
          </a:xfrm>
          <a:prstGeom prst="rect">
            <a:avLst/>
          </a:prstGeom>
          <a:noFill/>
        </p:spPr>
      </p:pic>
      <p:pic>
        <p:nvPicPr>
          <p:cNvPr id="1028" name="Picture 4" descr="C:\Users\User\Desktop\dorogi_voy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143248"/>
            <a:ext cx="3714776" cy="2574516"/>
          </a:xfrm>
          <a:prstGeom prst="rect">
            <a:avLst/>
          </a:prstGeom>
          <a:noFill/>
        </p:spPr>
      </p:pic>
      <p:pic>
        <p:nvPicPr>
          <p:cNvPr id="1029" name="Picture 5" descr="C:\Users\User\Desktop\108981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429000"/>
            <a:ext cx="4059646" cy="25003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6038628"/>
            <a:ext cx="900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Численность лошадей в Советской армии во время войны составляла 1,9 млн. голов.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обед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7"/>
            <a:ext cx="9144000" cy="6974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LTqnG.jpg"/>
          <p:cNvPicPr>
            <a:picLocks noChangeAspect="1" noChangeArrowheads="1"/>
          </p:cNvPicPr>
          <p:nvPr/>
        </p:nvPicPr>
        <p:blipFill>
          <a:blip r:embed="rId2" cstate="print"/>
          <a:srcRect l="3240" t="8716" r="3780" b="3962"/>
          <a:stretch>
            <a:fillRect/>
          </a:stretch>
        </p:blipFill>
        <p:spPr bwMode="auto">
          <a:xfrm>
            <a:off x="571472" y="428604"/>
            <a:ext cx="3500462" cy="2412328"/>
          </a:xfrm>
          <a:prstGeom prst="rect">
            <a:avLst/>
          </a:prstGeom>
          <a:noFill/>
        </p:spPr>
      </p:pic>
      <p:pic>
        <p:nvPicPr>
          <p:cNvPr id="2052" name="Picture 4" descr="C:\Users\User\Desktop\лошади\07-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081522" cy="2661862"/>
          </a:xfrm>
          <a:prstGeom prst="rect">
            <a:avLst/>
          </a:prstGeom>
          <a:noFill/>
        </p:spPr>
      </p:pic>
      <p:pic>
        <p:nvPicPr>
          <p:cNvPr id="2053" name="Picture 5" descr="C:\Users\User\Desktop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071810"/>
            <a:ext cx="2273425" cy="3262314"/>
          </a:xfrm>
          <a:prstGeom prst="rect">
            <a:avLst/>
          </a:prstGeom>
          <a:noFill/>
        </p:spPr>
      </p:pic>
      <p:pic>
        <p:nvPicPr>
          <p:cNvPr id="2054" name="Picture 6" descr="C:\Users\User\Desktop\1329406485_part_428.jpg"/>
          <p:cNvPicPr>
            <a:picLocks noChangeAspect="1" noChangeArrowheads="1"/>
          </p:cNvPicPr>
          <p:nvPr/>
        </p:nvPicPr>
        <p:blipFill>
          <a:blip r:embed="rId5" cstate="print"/>
          <a:srcRect l="883" r="1766" b="1208"/>
          <a:stretch>
            <a:fillRect/>
          </a:stretch>
        </p:blipFill>
        <p:spPr bwMode="auto">
          <a:xfrm>
            <a:off x="4214810" y="3429000"/>
            <a:ext cx="3968697" cy="294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1566.jpg"/>
          <p:cNvPicPr>
            <a:picLocks noChangeAspect="1" noChangeArrowheads="1"/>
          </p:cNvPicPr>
          <p:nvPr/>
        </p:nvPicPr>
        <p:blipFill>
          <a:blip r:embed="rId2" cstate="print"/>
          <a:srcRect l="1260"/>
          <a:stretch>
            <a:fillRect/>
          </a:stretch>
        </p:blipFill>
        <p:spPr bwMode="auto">
          <a:xfrm>
            <a:off x="500034" y="1214422"/>
            <a:ext cx="3950131" cy="2214578"/>
          </a:xfrm>
          <a:prstGeom prst="rect">
            <a:avLst/>
          </a:prstGeom>
          <a:noFill/>
        </p:spPr>
      </p:pic>
      <p:pic>
        <p:nvPicPr>
          <p:cNvPr id="3076" name="Picture 4" descr="C:\Users\User\Desktop\верблюды\romanians_caucasus_autumn_1942_12.jpg"/>
          <p:cNvPicPr>
            <a:picLocks noChangeAspect="1" noChangeArrowheads="1"/>
          </p:cNvPicPr>
          <p:nvPr/>
        </p:nvPicPr>
        <p:blipFill>
          <a:blip r:embed="rId3" cstate="print"/>
          <a:srcRect t="17638"/>
          <a:stretch>
            <a:fillRect/>
          </a:stretch>
        </p:blipFill>
        <p:spPr bwMode="auto">
          <a:xfrm>
            <a:off x="500035" y="3643314"/>
            <a:ext cx="3786214" cy="25003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</a:rPr>
              <a:t>ВЕРБЛЮДЫ  НА  ВОЙНЕ</a:t>
            </a: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428736"/>
            <a:ext cx="828680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 </a:t>
            </a:r>
          </a:p>
          <a:p>
            <a:endParaRPr lang="ru-RU" sz="1000" dirty="0" smtClean="0"/>
          </a:p>
          <a:p>
            <a:r>
              <a:rPr lang="ru-RU" sz="2000" dirty="0" smtClean="0"/>
              <a:t>Более 300 верблюдов приняли   участие в Сталинградской битве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C:\Users\User\Desktop\верблюды\1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142984"/>
            <a:ext cx="3490101" cy="2286016"/>
          </a:xfrm>
          <a:prstGeom prst="rect">
            <a:avLst/>
          </a:prstGeom>
          <a:noFill/>
        </p:spPr>
      </p:pic>
      <p:pic>
        <p:nvPicPr>
          <p:cNvPr id="2" name="Picture 2" descr="C:\Users\User\Desktop\3e19f28c1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643314"/>
            <a:ext cx="3622625" cy="2495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лоси\9bda8865ea6b90078b75f5cf2e1e7a71_resize_keep_680_None.jpeg"/>
          <p:cNvPicPr>
            <a:picLocks noChangeAspect="1" noChangeArrowheads="1"/>
          </p:cNvPicPr>
          <p:nvPr/>
        </p:nvPicPr>
        <p:blipFill>
          <a:blip r:embed="rId2" cstate="print"/>
          <a:srcRect t="4446"/>
          <a:stretch>
            <a:fillRect/>
          </a:stretch>
        </p:blipFill>
        <p:spPr bwMode="auto">
          <a:xfrm>
            <a:off x="4786314" y="3643314"/>
            <a:ext cx="3714776" cy="24492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28572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</a:rPr>
              <a:t>ЛОСИ - ПОМОЩНИКИ  </a:t>
            </a:r>
            <a:r>
              <a:rPr lang="ru-RU" sz="3600" dirty="0" smtClean="0">
                <a:solidFill>
                  <a:schemeClr val="tx2"/>
                </a:solidFill>
              </a:rPr>
              <a:t>ПАРТИЗАН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4099" name="Picture 3" descr="C:\Users\User\Desktop\лоси\24.jpg"/>
          <p:cNvPicPr>
            <a:picLocks noChangeAspect="1" noChangeArrowheads="1"/>
          </p:cNvPicPr>
          <p:nvPr/>
        </p:nvPicPr>
        <p:blipFill>
          <a:blip r:embed="rId3" cstate="print"/>
          <a:srcRect b="19272"/>
          <a:stretch>
            <a:fillRect/>
          </a:stretch>
        </p:blipFill>
        <p:spPr bwMode="auto">
          <a:xfrm>
            <a:off x="4714876" y="1000108"/>
            <a:ext cx="3745821" cy="2357454"/>
          </a:xfrm>
          <a:prstGeom prst="rect">
            <a:avLst/>
          </a:prstGeom>
          <a:noFill/>
        </p:spPr>
      </p:pic>
      <p:pic>
        <p:nvPicPr>
          <p:cNvPr id="4100" name="Picture 4" descr="C:\Users\User\Desktop\лоси\4172915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857628"/>
            <a:ext cx="3643338" cy="2500330"/>
          </a:xfrm>
          <a:prstGeom prst="rect">
            <a:avLst/>
          </a:prstGeom>
          <a:noFill/>
        </p:spPr>
      </p:pic>
      <p:pic>
        <p:nvPicPr>
          <p:cNvPr id="4101" name="Picture 5" descr="C:\Users\User\Desktop\лоси\c3a20_a3fea36d7a40.jpg"/>
          <p:cNvPicPr>
            <a:picLocks noChangeAspect="1" noChangeArrowheads="1"/>
          </p:cNvPicPr>
          <p:nvPr/>
        </p:nvPicPr>
        <p:blipFill>
          <a:blip r:embed="rId5" cstate="print"/>
          <a:srcRect b="5692"/>
          <a:stretch>
            <a:fillRect/>
          </a:stretch>
        </p:blipFill>
        <p:spPr bwMode="auto">
          <a:xfrm>
            <a:off x="357158" y="1214421"/>
            <a:ext cx="3786214" cy="2370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обезьяны\106248246_3.JPG"/>
          <p:cNvPicPr>
            <a:picLocks noChangeAspect="1" noChangeArrowheads="1"/>
          </p:cNvPicPr>
          <p:nvPr/>
        </p:nvPicPr>
        <p:blipFill>
          <a:blip r:embed="rId2" cstate="print"/>
          <a:srcRect r="37795" b="2988"/>
          <a:stretch>
            <a:fillRect/>
          </a:stretch>
        </p:blipFill>
        <p:spPr bwMode="auto">
          <a:xfrm>
            <a:off x="3428992" y="857232"/>
            <a:ext cx="2344461" cy="2643206"/>
          </a:xfrm>
          <a:prstGeom prst="rect">
            <a:avLst/>
          </a:prstGeom>
          <a:noFill/>
        </p:spPr>
      </p:pic>
      <p:pic>
        <p:nvPicPr>
          <p:cNvPr id="2051" name="Picture 3" descr="C:\Users\User\Desktop\обезьяны\img.php.jpg"/>
          <p:cNvPicPr>
            <a:picLocks noChangeAspect="1" noChangeArrowheads="1"/>
          </p:cNvPicPr>
          <p:nvPr/>
        </p:nvPicPr>
        <p:blipFill>
          <a:blip r:embed="rId3" cstate="print"/>
          <a:srcRect l="-2816" r="21119"/>
          <a:stretch>
            <a:fillRect/>
          </a:stretch>
        </p:blipFill>
        <p:spPr bwMode="auto">
          <a:xfrm>
            <a:off x="6000760" y="1071546"/>
            <a:ext cx="2929548" cy="2286016"/>
          </a:xfrm>
          <a:prstGeom prst="rect">
            <a:avLst/>
          </a:prstGeom>
          <a:noFill/>
        </p:spPr>
      </p:pic>
      <p:pic>
        <p:nvPicPr>
          <p:cNvPr id="2052" name="Picture 4" descr="C:\Users\User\Desktop\обезьяны\britanskiy_tabloid_rasskazal_pro_zhenschinu_kotoraya_kormit_detenyshey_obezyan_grudyu_thumb_fed_photo.jpg"/>
          <p:cNvPicPr>
            <a:picLocks noChangeAspect="1" noChangeArrowheads="1"/>
          </p:cNvPicPr>
          <p:nvPr/>
        </p:nvPicPr>
        <p:blipFill>
          <a:blip r:embed="rId4" cstate="print"/>
          <a:srcRect r="18898"/>
          <a:stretch>
            <a:fillRect/>
          </a:stretch>
        </p:blipFill>
        <p:spPr bwMode="auto">
          <a:xfrm>
            <a:off x="357158" y="1071546"/>
            <a:ext cx="2815748" cy="2286016"/>
          </a:xfrm>
          <a:prstGeom prst="rect">
            <a:avLst/>
          </a:prstGeom>
          <a:noFill/>
        </p:spPr>
      </p:pic>
      <p:pic>
        <p:nvPicPr>
          <p:cNvPr id="2053" name="Picture 5" descr="C:\Users\User\Desktop\обезьяны\img-73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86190"/>
            <a:ext cx="3524275" cy="2643206"/>
          </a:xfrm>
          <a:prstGeom prst="rect">
            <a:avLst/>
          </a:prstGeom>
          <a:noFill/>
        </p:spPr>
      </p:pic>
      <p:pic>
        <p:nvPicPr>
          <p:cNvPr id="2054" name="Picture 6" descr="C:\Users\User\Desktop\обезьяны\post-24666-0-83759200-1309801908_thum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786190"/>
            <a:ext cx="3524275" cy="26432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2910" y="285728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СУХУМСКИЙ  ПИТОМНИК  ОБЕЗЬЯН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e62d_lsmm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928670"/>
            <a:ext cx="3781059" cy="24288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8794" y="214290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</a:rPr>
              <a:t>КОШКИ-ЗАЩИТНИЦЫ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3075" name="Picture 3" descr="C:\Users\User\Desktop\74139316_Stalingradskiy_kot.jpg"/>
          <p:cNvPicPr>
            <a:picLocks noChangeAspect="1" noChangeArrowheads="1"/>
          </p:cNvPicPr>
          <p:nvPr/>
        </p:nvPicPr>
        <p:blipFill>
          <a:blip r:embed="rId3" cstate="print"/>
          <a:srcRect l="2250" t="5999" r="11249" b="5999"/>
          <a:stretch>
            <a:fillRect/>
          </a:stretch>
        </p:blipFill>
        <p:spPr bwMode="auto">
          <a:xfrm>
            <a:off x="5000628" y="3714752"/>
            <a:ext cx="3632830" cy="2643206"/>
          </a:xfrm>
          <a:prstGeom prst="rect">
            <a:avLst/>
          </a:prstGeom>
          <a:noFill/>
        </p:spPr>
      </p:pic>
      <p:pic>
        <p:nvPicPr>
          <p:cNvPr id="3076" name="Picture 4" descr="C:\Users\User\Desktop\кошки\d50c2f1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714752"/>
            <a:ext cx="3493252" cy="2622546"/>
          </a:xfrm>
          <a:prstGeom prst="rect">
            <a:avLst/>
          </a:prstGeom>
          <a:noFill/>
        </p:spPr>
      </p:pic>
      <p:pic>
        <p:nvPicPr>
          <p:cNvPr id="3077" name="Picture 5" descr="C:\Users\User\Desktop\кошки\i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000108"/>
            <a:ext cx="1922356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slide_8.jpg"/>
          <p:cNvPicPr>
            <a:picLocks noChangeAspect="1" noChangeArrowheads="1"/>
          </p:cNvPicPr>
          <p:nvPr/>
        </p:nvPicPr>
        <p:blipFill>
          <a:blip r:embed="rId2" cstate="print"/>
          <a:srcRect b="8924"/>
          <a:stretch>
            <a:fillRect/>
          </a:stretch>
        </p:blipFill>
        <p:spPr bwMode="auto">
          <a:xfrm>
            <a:off x="428597" y="357166"/>
            <a:ext cx="4392596" cy="3000396"/>
          </a:xfrm>
          <a:prstGeom prst="rect">
            <a:avLst/>
          </a:prstGeom>
          <a:noFill/>
        </p:spPr>
      </p:pic>
      <p:pic>
        <p:nvPicPr>
          <p:cNvPr id="4099" name="Picture 3" descr="C:\Users\User\Desktop\1202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500306"/>
            <a:ext cx="3857652" cy="3857652"/>
          </a:xfrm>
          <a:prstGeom prst="rect">
            <a:avLst/>
          </a:prstGeom>
          <a:noFill/>
        </p:spPr>
      </p:pic>
      <p:pic>
        <p:nvPicPr>
          <p:cNvPr id="4100" name="Picture 4" descr="C:\Users\User\Desktop\кошки\M0Y0g1h9H3m68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429000"/>
            <a:ext cx="2857520" cy="3104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33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000108"/>
            <a:ext cx="3214709" cy="24110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14480" y="357166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«СКВЕР  СИБИРСКИХ  КОШЕК»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5123" name="Picture 3" descr="C:\Users\User\Desktop\Skver-sibirskih-koshek-posvyashhyonnyy-koshkam--spasitelnic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857364"/>
            <a:ext cx="2270774" cy="3000396"/>
          </a:xfrm>
          <a:prstGeom prst="rect">
            <a:avLst/>
          </a:prstGeom>
          <a:noFill/>
        </p:spPr>
      </p:pic>
      <p:pic>
        <p:nvPicPr>
          <p:cNvPr id="5124" name="Picture 4" descr="C:\Users\User\Desktop\Nbvwr.jpg"/>
          <p:cNvPicPr>
            <a:picLocks noChangeAspect="1" noChangeArrowheads="1"/>
          </p:cNvPicPr>
          <p:nvPr/>
        </p:nvPicPr>
        <p:blipFill>
          <a:blip r:embed="rId4" cstate="print"/>
          <a:srcRect t="5807"/>
          <a:stretch>
            <a:fillRect/>
          </a:stretch>
        </p:blipFill>
        <p:spPr bwMode="auto">
          <a:xfrm>
            <a:off x="357158" y="1000108"/>
            <a:ext cx="2000264" cy="2810459"/>
          </a:xfrm>
          <a:prstGeom prst="rect">
            <a:avLst/>
          </a:prstGeom>
          <a:noFill/>
        </p:spPr>
      </p:pic>
      <p:pic>
        <p:nvPicPr>
          <p:cNvPr id="5125" name="Picture 5" descr="C:\Users\User\Desktop\1332014014_1.jpg"/>
          <p:cNvPicPr>
            <a:picLocks noChangeAspect="1" noChangeArrowheads="1"/>
          </p:cNvPicPr>
          <p:nvPr/>
        </p:nvPicPr>
        <p:blipFill>
          <a:blip r:embed="rId5" cstate="print"/>
          <a:srcRect r="5342"/>
          <a:stretch>
            <a:fillRect/>
          </a:stretch>
        </p:blipFill>
        <p:spPr bwMode="auto">
          <a:xfrm>
            <a:off x="3786182" y="3643314"/>
            <a:ext cx="2518023" cy="2857520"/>
          </a:xfrm>
          <a:prstGeom prst="rect">
            <a:avLst/>
          </a:prstGeom>
          <a:noFill/>
        </p:spPr>
      </p:pic>
      <p:pic>
        <p:nvPicPr>
          <p:cNvPr id="5126" name="Picture 6" descr="C:\Users\User\Desktop\1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000504"/>
            <a:ext cx="2714644" cy="2451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0004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     ЧЕРНОМОРСКИЕ  ДЕЛЬФИНЫ – УНИКАЛЬНОЕ ОРУЖИЕ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6146" name="Picture 2" descr="C:\Users\User\Desktop\yze.jpg"/>
          <p:cNvPicPr>
            <a:picLocks noChangeAspect="1" noChangeArrowheads="1"/>
          </p:cNvPicPr>
          <p:nvPr/>
        </p:nvPicPr>
        <p:blipFill>
          <a:blip r:embed="rId2" cstate="print"/>
          <a:srcRect b="7820"/>
          <a:stretch>
            <a:fillRect/>
          </a:stretch>
        </p:blipFill>
        <p:spPr bwMode="auto">
          <a:xfrm>
            <a:off x="735200" y="1071546"/>
            <a:ext cx="3551048" cy="2357454"/>
          </a:xfrm>
          <a:prstGeom prst="rect">
            <a:avLst/>
          </a:prstGeom>
          <a:noFill/>
        </p:spPr>
      </p:pic>
      <p:pic>
        <p:nvPicPr>
          <p:cNvPr id="6147" name="Picture 3" descr="C:\Users\User\Desktop\1358712252_s25765397.jpg"/>
          <p:cNvPicPr>
            <a:picLocks noChangeAspect="1" noChangeArrowheads="1"/>
          </p:cNvPicPr>
          <p:nvPr/>
        </p:nvPicPr>
        <p:blipFill>
          <a:blip r:embed="rId3" cstate="print"/>
          <a:srcRect b="3104"/>
          <a:stretch>
            <a:fillRect/>
          </a:stretch>
        </p:blipFill>
        <p:spPr bwMode="auto">
          <a:xfrm>
            <a:off x="4357686" y="3643314"/>
            <a:ext cx="3786214" cy="2748659"/>
          </a:xfrm>
          <a:prstGeom prst="rect">
            <a:avLst/>
          </a:prstGeom>
          <a:noFill/>
        </p:spPr>
      </p:pic>
      <p:pic>
        <p:nvPicPr>
          <p:cNvPr id="6148" name="Picture 4" descr="C:\Users\User\Desktop\дельфины\5LNX2Gn-V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071546"/>
            <a:ext cx="3546306" cy="2395518"/>
          </a:xfrm>
          <a:prstGeom prst="rect">
            <a:avLst/>
          </a:prstGeom>
          <a:noFill/>
        </p:spPr>
      </p:pic>
      <p:pic>
        <p:nvPicPr>
          <p:cNvPr id="6149" name="Picture 5" descr="C:\Users\User\Desktop\дельфины\jqC9Bf4XYd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571877"/>
            <a:ext cx="2319302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642918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   ПТИЦЫ  МИРА  НА  ФРОНТАХ  ВОЙНЫ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1027" name="Picture 3" descr="C:\Users\User\Desktop\голуби\B_AnfjJ8s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88" y="2071678"/>
            <a:ext cx="4162768" cy="3071834"/>
          </a:xfrm>
          <a:prstGeom prst="rect">
            <a:avLst/>
          </a:prstGeom>
          <a:noFill/>
        </p:spPr>
      </p:pic>
      <p:pic>
        <p:nvPicPr>
          <p:cNvPr id="2050" name="Picture 2" descr="C:\Users\User\Desktop\голуби\1399636745_000-mi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2"/>
            <a:ext cx="3716339" cy="44291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00562" y="5500702"/>
            <a:ext cx="4643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ходе войны «пернатые партизаны» доставили более 15 </a:t>
            </a:r>
            <a:r>
              <a:rPr lang="ru-RU" sz="2000" dirty="0" smtClean="0"/>
              <a:t>тысяч </a:t>
            </a:r>
            <a:r>
              <a:rPr lang="ru-RU" sz="2000" dirty="0" smtClean="0"/>
              <a:t>донесений.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голубчик.jpg"/>
          <p:cNvPicPr>
            <a:picLocks noChangeAspect="1" noChangeArrowheads="1"/>
          </p:cNvPicPr>
          <p:nvPr/>
        </p:nvPicPr>
        <p:blipFill>
          <a:blip r:embed="rId2" cstate="print"/>
          <a:srcRect b="12669"/>
          <a:stretch>
            <a:fillRect/>
          </a:stretch>
        </p:blipFill>
        <p:spPr bwMode="auto">
          <a:xfrm>
            <a:off x="1785918" y="1928802"/>
            <a:ext cx="5500726" cy="423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357166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tx2"/>
                </a:solidFill>
              </a:rPr>
              <a:t>Голубчик</a:t>
            </a:r>
            <a:endParaRPr lang="ru-RU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лошади\1178631781-88-jp_sd5s596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57166"/>
            <a:ext cx="2643206" cy="1984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User\Desktop\кошки\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571744"/>
            <a:ext cx="1744992" cy="2218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 descr="C:\Users\User\Desktop\верблюды\romanians_caucasus_autumn_1942_12.jpg"/>
          <p:cNvPicPr>
            <a:picLocks noChangeAspect="1" noChangeArrowheads="1"/>
          </p:cNvPicPr>
          <p:nvPr/>
        </p:nvPicPr>
        <p:blipFill>
          <a:blip r:embed="rId4" cstate="print"/>
          <a:srcRect t="13228"/>
          <a:stretch>
            <a:fillRect/>
          </a:stretch>
        </p:blipFill>
        <p:spPr bwMode="auto">
          <a:xfrm>
            <a:off x="5500694" y="3143248"/>
            <a:ext cx="3189735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0" name="Picture 8" descr="C:\Users\User\Desktop\лоси\c3a20_a3fea36d7a40.jpg"/>
          <p:cNvPicPr>
            <a:picLocks noChangeAspect="1" noChangeArrowheads="1"/>
          </p:cNvPicPr>
          <p:nvPr/>
        </p:nvPicPr>
        <p:blipFill>
          <a:blip r:embed="rId5" cstate="print"/>
          <a:srcRect r="12850"/>
          <a:stretch>
            <a:fillRect/>
          </a:stretch>
        </p:blipFill>
        <p:spPr bwMode="auto">
          <a:xfrm>
            <a:off x="2786050" y="4929198"/>
            <a:ext cx="2263516" cy="1724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9" name="Picture 7" descr="C:\Users\User\Desktop\собаки\112782343_large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57166"/>
            <a:ext cx="285752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785918" y="1643050"/>
            <a:ext cx="571504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ОНИ  ТОЖЕ  СРАЖАЛИСЬ ЗА  НАШУ  РОДИНУ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голуби\zhivotnyie_na_voini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2857496"/>
            <a:ext cx="1875248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90920.jpg"/>
          <p:cNvPicPr>
            <a:picLocks noChangeAspect="1" noChangeArrowheads="1"/>
          </p:cNvPicPr>
          <p:nvPr/>
        </p:nvPicPr>
        <p:blipFill>
          <a:blip r:embed="rId2" cstate="print"/>
          <a:srcRect l="19153" r="19153"/>
          <a:stretch>
            <a:fillRect/>
          </a:stretch>
        </p:blipFill>
        <p:spPr bwMode="auto">
          <a:xfrm>
            <a:off x="500034" y="1214422"/>
            <a:ext cx="3929091" cy="4517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157381846569478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1" y="1571613"/>
            <a:ext cx="3619503" cy="482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57224" y="357166"/>
            <a:ext cx="742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Памятник пионеру Вите  </a:t>
            </a:r>
            <a:r>
              <a:rPr lang="ru-RU" sz="3200" dirty="0" err="1" smtClean="0">
                <a:solidFill>
                  <a:schemeClr val="tx2"/>
                </a:solidFill>
              </a:rPr>
              <a:t>Черевичкину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4463e0664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23233"/>
            <a:ext cx="8215370" cy="6302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1324540752_pamyatnik_zhuravli_114968140029447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913" y="357166"/>
            <a:ext cx="400521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2" name="Picture 6" descr="C:\Users\User\Desktop\11828389_76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169782"/>
            <a:ext cx="2643206" cy="347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3" name="Picture 7" descr="C:\Users\User\Desktop\P602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71876"/>
            <a:ext cx="3928858" cy="294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4" name="Picture 8" descr="C:\Users\User\Desktop\full_1_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66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940fc462fac6.jpg"/>
          <p:cNvPicPr>
            <a:picLocks noChangeAspect="1" noChangeArrowheads="1"/>
          </p:cNvPicPr>
          <p:nvPr/>
        </p:nvPicPr>
        <p:blipFill>
          <a:blip r:embed="rId3" cstate="print"/>
          <a:srcRect l="1181" t="1515" r="1181" b="1515"/>
          <a:stretch>
            <a:fillRect/>
          </a:stretch>
        </p:blipFill>
        <p:spPr bwMode="auto">
          <a:xfrm>
            <a:off x="500034" y="428604"/>
            <a:ext cx="3857652" cy="2824190"/>
          </a:xfrm>
          <a:prstGeom prst="rect">
            <a:avLst/>
          </a:prstGeom>
          <a:noFill/>
        </p:spPr>
      </p:pic>
      <p:pic>
        <p:nvPicPr>
          <p:cNvPr id="51203" name="Picture 3" descr="C:\Users\User\Desktop\1702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876"/>
            <a:ext cx="3969072" cy="2755670"/>
          </a:xfrm>
          <a:prstGeom prst="rect">
            <a:avLst/>
          </a:prstGeom>
          <a:noFill/>
        </p:spPr>
      </p:pic>
      <p:pic>
        <p:nvPicPr>
          <p:cNvPr id="51204" name="Picture 4" descr="C:\Users\User\Desktop\92efbd856029ef96d360dd395c831353573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500042"/>
            <a:ext cx="4008545" cy="2643206"/>
          </a:xfrm>
          <a:prstGeom prst="rect">
            <a:avLst/>
          </a:prstGeom>
          <a:noFill/>
        </p:spPr>
      </p:pic>
      <p:pic>
        <p:nvPicPr>
          <p:cNvPr id="51205" name="Picture 5" descr="C:\Users\User\Desktop\1045076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357562"/>
            <a:ext cx="3832602" cy="2951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0_60528_6a202f3_orig.jpg"/>
          <p:cNvPicPr>
            <a:picLocks noChangeAspect="1" noChangeArrowheads="1"/>
          </p:cNvPicPr>
          <p:nvPr/>
        </p:nvPicPr>
        <p:blipFill>
          <a:blip r:embed="rId2" cstate="print"/>
          <a:srcRect r="859" b="4420"/>
          <a:stretch>
            <a:fillRect/>
          </a:stretch>
        </p:blipFill>
        <p:spPr bwMode="auto">
          <a:xfrm>
            <a:off x="-173705" y="-214338"/>
            <a:ext cx="9317705" cy="707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User\Desktop\f8e64f7d57d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87513f925a564e353930e2dbf868541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</p:spPr>
      </p:pic>
      <p:pic>
        <p:nvPicPr>
          <p:cNvPr id="3" name="iosif_kobzon_-_den_pobedy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esktop\собаки\54.jpg"/>
          <p:cNvPicPr>
            <a:picLocks noChangeAspect="1" noChangeArrowheads="1"/>
          </p:cNvPicPr>
          <p:nvPr/>
        </p:nvPicPr>
        <p:blipFill>
          <a:blip r:embed="rId2" cstate="print"/>
          <a:srcRect b="4446"/>
          <a:stretch>
            <a:fillRect/>
          </a:stretch>
        </p:blipFill>
        <p:spPr bwMode="auto">
          <a:xfrm>
            <a:off x="357158" y="1428736"/>
            <a:ext cx="4362275" cy="329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User\Desktop\собаки\3482.jpg"/>
          <p:cNvPicPr>
            <a:picLocks noChangeAspect="1" noChangeArrowheads="1"/>
          </p:cNvPicPr>
          <p:nvPr/>
        </p:nvPicPr>
        <p:blipFill>
          <a:blip r:embed="rId3" cstate="print"/>
          <a:srcRect l="1329" r="2215" b="15354"/>
          <a:stretch>
            <a:fillRect/>
          </a:stretch>
        </p:blipFill>
        <p:spPr bwMode="auto">
          <a:xfrm>
            <a:off x="4786314" y="3643314"/>
            <a:ext cx="4105791" cy="285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285728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tx2"/>
                </a:solidFill>
              </a:rPr>
              <a:t> ВЕРНЫЕ  ПОМОЩНИКИ  СОЛДАТА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4102" name="Picture 6" descr="C:\Users\User\Desktop\t1@f6650ec4-bf11-48a1-a4fc-1bd9b7690e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1074" y="857232"/>
            <a:ext cx="369028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285728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</a:rPr>
              <a:t>       ЕЗДОВЫЕ  СОБАКИ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13313" name="Picture 1" descr="C:\Users\User\Desktop\00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786190"/>
            <a:ext cx="4381500" cy="2552700"/>
          </a:xfrm>
          <a:prstGeom prst="rect">
            <a:avLst/>
          </a:prstGeom>
          <a:noFill/>
        </p:spPr>
      </p:pic>
      <p:pic>
        <p:nvPicPr>
          <p:cNvPr id="13315" name="Picture 3" descr="C:\Users\User\Desktop\0_e0595_4b028e34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4289434" cy="2428892"/>
          </a:xfrm>
          <a:prstGeom prst="rect">
            <a:avLst/>
          </a:prstGeom>
          <a:noFill/>
        </p:spPr>
      </p:pic>
      <p:pic>
        <p:nvPicPr>
          <p:cNvPr id="13316" name="Picture 4" descr="C:\Users\User\Desktop\Otrais-Pasaules-kars-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000240"/>
            <a:ext cx="3786214" cy="2998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868" y="285728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>
                <a:solidFill>
                  <a:schemeClr val="tx2"/>
                </a:solidFill>
              </a:rPr>
              <a:t>СОБАКИ-САПЕРЫ 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5124" name="Picture 4" descr="C:\Users\User\Desktop\6895_1322230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3012270" cy="3688983"/>
          </a:xfrm>
          <a:prstGeom prst="rect">
            <a:avLst/>
          </a:prstGeom>
          <a:noFill/>
        </p:spPr>
      </p:pic>
      <p:pic>
        <p:nvPicPr>
          <p:cNvPr id="5125" name="Picture 5" descr="C:\Users\User\Desktop\f49583bef23c884eee8ff41c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357298"/>
            <a:ext cx="3071834" cy="3643338"/>
          </a:xfrm>
          <a:prstGeom prst="rect">
            <a:avLst/>
          </a:prstGeom>
          <a:noFill/>
        </p:spPr>
      </p:pic>
      <p:pic>
        <p:nvPicPr>
          <p:cNvPr id="5126" name="Picture 6" descr="C:\Users\User\Desktop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571876"/>
            <a:ext cx="3721402" cy="2857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</a:rPr>
              <a:t>     СОБАКИ-СВЯЗИСТЫ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3" name="Picture 2" descr="C:\Users\User\Desktop\собаки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4000504"/>
            <a:ext cx="3729041" cy="2486027"/>
          </a:xfrm>
          <a:prstGeom prst="rect">
            <a:avLst/>
          </a:prstGeom>
          <a:noFill/>
        </p:spPr>
      </p:pic>
      <p:pic>
        <p:nvPicPr>
          <p:cNvPr id="12289" name="Picture 1" descr="C:\Users\User\Desktop\Рисунок6.png"/>
          <p:cNvPicPr>
            <a:picLocks noChangeAspect="1" noChangeArrowheads="1"/>
          </p:cNvPicPr>
          <p:nvPr/>
        </p:nvPicPr>
        <p:blipFill>
          <a:blip r:embed="rId3" cstate="print"/>
          <a:srcRect l="2663" t="3033" r="2663" b="3792"/>
          <a:stretch>
            <a:fillRect/>
          </a:stretch>
        </p:blipFill>
        <p:spPr bwMode="auto">
          <a:xfrm>
            <a:off x="5214942" y="1000108"/>
            <a:ext cx="3618078" cy="2500330"/>
          </a:xfrm>
          <a:prstGeom prst="rect">
            <a:avLst/>
          </a:prstGeom>
          <a:noFill/>
        </p:spPr>
      </p:pic>
      <p:pic>
        <p:nvPicPr>
          <p:cNvPr id="12290" name="Picture 2" descr="C:\Users\User\Desktop\2881d1af6514eac98193e0ecf02.jpg"/>
          <p:cNvPicPr>
            <a:picLocks noChangeAspect="1" noChangeArrowheads="1"/>
          </p:cNvPicPr>
          <p:nvPr/>
        </p:nvPicPr>
        <p:blipFill>
          <a:blip r:embed="rId4" cstate="print"/>
          <a:srcRect l="6479"/>
          <a:stretch>
            <a:fillRect/>
          </a:stretch>
        </p:blipFill>
        <p:spPr bwMode="auto">
          <a:xfrm>
            <a:off x="785786" y="3929066"/>
            <a:ext cx="3843584" cy="2647954"/>
          </a:xfrm>
          <a:prstGeom prst="rect">
            <a:avLst/>
          </a:prstGeom>
          <a:noFill/>
        </p:spPr>
      </p:pic>
      <p:pic>
        <p:nvPicPr>
          <p:cNvPr id="12291" name="Picture 3" descr="C:\Users\User\Desktop\pGJJEu-PZf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71546"/>
            <a:ext cx="3971014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357166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</a:rPr>
              <a:t>СОБАКИ-ПОДРЫВНИКИ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6147" name="Picture 3" descr="C:\Users\User\Desktop\собаки\112782343_large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3619525" cy="2714644"/>
          </a:xfrm>
          <a:prstGeom prst="rect">
            <a:avLst/>
          </a:prstGeom>
          <a:noFill/>
        </p:spPr>
      </p:pic>
      <p:pic>
        <p:nvPicPr>
          <p:cNvPr id="2050" name="Picture 2" descr="C:\Users\User\Desktop\собаки\6895_1322230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186" y="1071546"/>
            <a:ext cx="3208332" cy="3929090"/>
          </a:xfrm>
          <a:prstGeom prst="rect">
            <a:avLst/>
          </a:prstGeom>
          <a:noFill/>
        </p:spPr>
      </p:pic>
      <p:pic>
        <p:nvPicPr>
          <p:cNvPr id="2051" name="Picture 3" descr="C:\Users\User\Desktop\собаки\lima.jpg"/>
          <p:cNvPicPr>
            <a:picLocks noChangeAspect="1" noChangeArrowheads="1"/>
          </p:cNvPicPr>
          <p:nvPr/>
        </p:nvPicPr>
        <p:blipFill>
          <a:blip r:embed="rId4" cstate="print"/>
          <a:srcRect t="12336" b="12336"/>
          <a:stretch>
            <a:fillRect/>
          </a:stretch>
        </p:blipFill>
        <p:spPr bwMode="auto">
          <a:xfrm>
            <a:off x="2000232" y="4071942"/>
            <a:ext cx="4363720" cy="2463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357166"/>
            <a:ext cx="67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</a:rPr>
              <a:t>СОБАКИ-САНИТАРЫ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11267" name="Picture 3" descr="C:\Users\User\Desktop\39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786190"/>
            <a:ext cx="3918507" cy="2570159"/>
          </a:xfrm>
          <a:prstGeom prst="rect">
            <a:avLst/>
          </a:prstGeom>
          <a:noFill/>
        </p:spPr>
      </p:pic>
      <p:pic>
        <p:nvPicPr>
          <p:cNvPr id="11268" name="Picture 4" descr="C:\Users\User\Desktop\1d1b29384cbb41d850ce6b391db.jpg"/>
          <p:cNvPicPr>
            <a:picLocks noChangeAspect="1" noChangeArrowheads="1"/>
          </p:cNvPicPr>
          <p:nvPr/>
        </p:nvPicPr>
        <p:blipFill>
          <a:blip r:embed="rId3" cstate="print"/>
          <a:srcRect r="5468"/>
          <a:stretch>
            <a:fillRect/>
          </a:stretch>
        </p:blipFill>
        <p:spPr bwMode="auto">
          <a:xfrm>
            <a:off x="785786" y="1214422"/>
            <a:ext cx="3643358" cy="2286016"/>
          </a:xfrm>
          <a:prstGeom prst="rect">
            <a:avLst/>
          </a:prstGeom>
          <a:noFill/>
        </p:spPr>
      </p:pic>
      <p:pic>
        <p:nvPicPr>
          <p:cNvPr id="11269" name="Picture 5" descr="C:\Users\User\Desktop\0cf707a701ea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7087" r="8504"/>
          <a:stretch>
            <a:fillRect/>
          </a:stretch>
        </p:blipFill>
        <p:spPr bwMode="auto">
          <a:xfrm>
            <a:off x="4786314" y="2143116"/>
            <a:ext cx="3935804" cy="2733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982</TotalTime>
  <Words>252</Words>
  <Application>Microsoft Office PowerPoint</Application>
  <PresentationFormat>Экран (4:3)</PresentationFormat>
  <Paragraphs>68</Paragraphs>
  <Slides>36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metodist2</cp:lastModifiedBy>
  <cp:revision>102</cp:revision>
  <dcterms:created xsi:type="dcterms:W3CDTF">2015-04-16T06:33:34Z</dcterms:created>
  <dcterms:modified xsi:type="dcterms:W3CDTF">2015-04-29T13:40:21Z</dcterms:modified>
</cp:coreProperties>
</file>